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1" r:id="rId3"/>
  </p:sldMasterIdLst>
  <p:notesMasterIdLst>
    <p:notesMasterId r:id="rId27"/>
  </p:notesMasterIdLst>
  <p:sldIdLst>
    <p:sldId id="401" r:id="rId4"/>
    <p:sldId id="274" r:id="rId5"/>
    <p:sldId id="376" r:id="rId6"/>
    <p:sldId id="377" r:id="rId7"/>
    <p:sldId id="380" r:id="rId8"/>
    <p:sldId id="379" r:id="rId9"/>
    <p:sldId id="385" r:id="rId10"/>
    <p:sldId id="400" r:id="rId11"/>
    <p:sldId id="384" r:id="rId12"/>
    <p:sldId id="360" r:id="rId13"/>
    <p:sldId id="386" r:id="rId14"/>
    <p:sldId id="387" r:id="rId15"/>
    <p:sldId id="383" r:id="rId16"/>
    <p:sldId id="312" r:id="rId17"/>
    <p:sldId id="390" r:id="rId18"/>
    <p:sldId id="389" r:id="rId19"/>
    <p:sldId id="399" r:id="rId20"/>
    <p:sldId id="395" r:id="rId21"/>
    <p:sldId id="392" r:id="rId22"/>
    <p:sldId id="388" r:id="rId23"/>
    <p:sldId id="393" r:id="rId24"/>
    <p:sldId id="396" r:id="rId25"/>
    <p:sldId id="398" r:id="rId26"/>
  </p:sldIdLst>
  <p:sldSz cx="9144000" cy="6858000" type="screen4x3"/>
  <p:notesSz cx="6858000" cy="9144000"/>
  <p:custDataLst>
    <p:tags r:id="rId2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CCCC00"/>
    <a:srgbClr val="FFFF99"/>
    <a:srgbClr val="000066"/>
    <a:srgbClr val="909082"/>
    <a:srgbClr val="FF00FF"/>
    <a:srgbClr val="FF0066"/>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995" autoAdjust="0"/>
    <p:restoredTop sz="92176" autoAdjust="0"/>
  </p:normalViewPr>
  <p:slideViewPr>
    <p:cSldViewPr>
      <p:cViewPr>
        <p:scale>
          <a:sx n="61" d="100"/>
          <a:sy n="61" d="100"/>
        </p:scale>
        <p:origin x="-654"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740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7408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740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0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740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CD3CD2E-85C9-4A17-93B0-6CF7B715F805}"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C0DBA2E-D00E-4CB5-89C7-3E834E64B648}" type="slidenum">
              <a:rPr lang="en-US"/>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E0F1969-AC55-4F8A-A44E-142402D106AA}" type="slidenum">
              <a:rPr lang="en-US"/>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03187F4-7418-4A50-87E8-9480009CDDED}" type="slidenum">
              <a:rPr lang="en-US"/>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6A5633D-FBB1-4B20-B10A-13E3FE30A6EB}" type="slidenum">
              <a:rPr lang="en-US"/>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37570" name="Group 2"/>
          <p:cNvGrpSpPr>
            <a:grpSpLocks/>
          </p:cNvGrpSpPr>
          <p:nvPr/>
        </p:nvGrpSpPr>
        <p:grpSpPr bwMode="auto">
          <a:xfrm>
            <a:off x="0" y="0"/>
            <a:ext cx="9140825" cy="6851650"/>
            <a:chOff x="0" y="0"/>
            <a:chExt cx="5758" cy="4316"/>
          </a:xfrm>
        </p:grpSpPr>
        <p:sp>
          <p:nvSpPr>
            <p:cNvPr id="237571" name="Freeform 3"/>
            <p:cNvSpPr>
              <a:spLocks/>
            </p:cNvSpPr>
            <p:nvPr/>
          </p:nvSpPr>
          <p:spPr bwMode="hidden">
            <a:xfrm>
              <a:off x="1812" y="2811"/>
              <a:ext cx="3946" cy="1505"/>
            </a:xfrm>
            <a:custGeom>
              <a:avLst/>
              <a:gdLst/>
              <a:ahLst/>
              <a:cxnLst>
                <a:cxn ang="0">
                  <a:pos x="149" y="1505"/>
                </a:cxn>
                <a:cxn ang="0">
                  <a:pos x="687" y="1331"/>
                </a:cxn>
                <a:cxn ang="0">
                  <a:pos x="1213" y="1157"/>
                </a:cxn>
                <a:cxn ang="0">
                  <a:pos x="1728" y="977"/>
                </a:cxn>
                <a:cxn ang="0">
                  <a:pos x="2218" y="792"/>
                </a:cxn>
                <a:cxn ang="0">
                  <a:pos x="2457" y="696"/>
                </a:cxn>
                <a:cxn ang="0">
                  <a:pos x="2690" y="606"/>
                </a:cxn>
                <a:cxn ang="0">
                  <a:pos x="2918" y="510"/>
                </a:cxn>
                <a:cxn ang="0">
                  <a:pos x="3139" y="420"/>
                </a:cxn>
                <a:cxn ang="0">
                  <a:pos x="3348" y="324"/>
                </a:cxn>
                <a:cxn ang="0">
                  <a:pos x="3551" y="234"/>
                </a:cxn>
                <a:cxn ang="0">
                  <a:pos x="3749" y="138"/>
                </a:cxn>
                <a:cxn ang="0">
                  <a:pos x="3934" y="48"/>
                </a:cxn>
                <a:cxn ang="0">
                  <a:pos x="3934" y="0"/>
                </a:cxn>
                <a:cxn ang="0">
                  <a:pos x="3743" y="96"/>
                </a:cxn>
                <a:cxn ang="0">
                  <a:pos x="3539" y="192"/>
                </a:cxn>
                <a:cxn ang="0">
                  <a:pos x="3330" y="288"/>
                </a:cxn>
                <a:cxn ang="0">
                  <a:pos x="3115" y="384"/>
                </a:cxn>
                <a:cxn ang="0">
                  <a:pos x="2888" y="480"/>
                </a:cxn>
                <a:cxn ang="0">
                  <a:pos x="2654" y="576"/>
                </a:cxn>
                <a:cxn ang="0">
                  <a:pos x="2409" y="672"/>
                </a:cxn>
                <a:cxn ang="0">
                  <a:pos x="2164" y="768"/>
                </a:cxn>
                <a:cxn ang="0">
                  <a:pos x="1907" y="864"/>
                </a:cxn>
                <a:cxn ang="0">
                  <a:pos x="1650" y="960"/>
                </a:cxn>
                <a:cxn ang="0">
                  <a:pos x="1112" y="1145"/>
                </a:cxn>
                <a:cxn ang="0">
                  <a:pos x="562" y="1331"/>
                </a:cxn>
                <a:cxn ang="0">
                  <a:pos x="0" y="1505"/>
                </a:cxn>
                <a:cxn ang="0">
                  <a:pos x="149" y="1505"/>
                </a:cxn>
                <a:cxn ang="0">
                  <a:pos x="149" y="1505"/>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37572" name="Freeform 4"/>
            <p:cNvSpPr>
              <a:spLocks/>
            </p:cNvSpPr>
            <p:nvPr/>
          </p:nvSpPr>
          <p:spPr bwMode="hidden">
            <a:xfrm>
              <a:off x="4025" y="3627"/>
              <a:ext cx="1733" cy="689"/>
            </a:xfrm>
            <a:custGeom>
              <a:avLst/>
              <a:gdLst/>
              <a:ahLst/>
              <a:cxnLst>
                <a:cxn ang="0">
                  <a:pos x="132" y="689"/>
                </a:cxn>
                <a:cxn ang="0">
                  <a:pos x="550" y="527"/>
                </a:cxn>
                <a:cxn ang="0">
                  <a:pos x="963" y="365"/>
                </a:cxn>
                <a:cxn ang="0">
                  <a:pos x="1160" y="287"/>
                </a:cxn>
                <a:cxn ang="0">
                  <a:pos x="1357" y="203"/>
                </a:cxn>
                <a:cxn ang="0">
                  <a:pos x="1549" y="126"/>
                </a:cxn>
                <a:cxn ang="0">
                  <a:pos x="1728" y="48"/>
                </a:cxn>
                <a:cxn ang="0">
                  <a:pos x="1728" y="0"/>
                </a:cxn>
                <a:cxn ang="0">
                  <a:pos x="1531" y="84"/>
                </a:cxn>
                <a:cxn ang="0">
                  <a:pos x="1327" y="167"/>
                </a:cxn>
                <a:cxn ang="0">
                  <a:pos x="1118" y="257"/>
                </a:cxn>
                <a:cxn ang="0">
                  <a:pos x="903" y="341"/>
                </a:cxn>
                <a:cxn ang="0">
                  <a:pos x="454" y="515"/>
                </a:cxn>
                <a:cxn ang="0">
                  <a:pos x="0" y="689"/>
                </a:cxn>
                <a:cxn ang="0">
                  <a:pos x="132" y="689"/>
                </a:cxn>
                <a:cxn ang="0">
                  <a:pos x="132" y="689"/>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37573" name="Freeform 5"/>
            <p:cNvSpPr>
              <a:spLocks/>
            </p:cNvSpPr>
            <p:nvPr/>
          </p:nvSpPr>
          <p:spPr bwMode="hidden">
            <a:xfrm>
              <a:off x="0" y="0"/>
              <a:ext cx="5578" cy="3447"/>
            </a:xfrm>
            <a:custGeom>
              <a:avLst/>
              <a:gdLst/>
              <a:ahLst/>
              <a:cxnLst>
                <a:cxn ang="0">
                  <a:pos x="5561" y="929"/>
                </a:cxn>
                <a:cxn ang="0">
                  <a:pos x="5537" y="773"/>
                </a:cxn>
                <a:cxn ang="0">
                  <a:pos x="5453" y="629"/>
                </a:cxn>
                <a:cxn ang="0">
                  <a:pos x="5327" y="492"/>
                </a:cxn>
                <a:cxn ang="0">
                  <a:pos x="5148" y="366"/>
                </a:cxn>
                <a:cxn ang="0">
                  <a:pos x="4921" y="252"/>
                </a:cxn>
                <a:cxn ang="0">
                  <a:pos x="4652" y="144"/>
                </a:cxn>
                <a:cxn ang="0">
                  <a:pos x="4341" y="48"/>
                </a:cxn>
                <a:cxn ang="0">
                  <a:pos x="4000" y="0"/>
                </a:cxn>
                <a:cxn ang="0">
                  <a:pos x="4359" y="90"/>
                </a:cxn>
                <a:cxn ang="0">
                  <a:pos x="4670" y="192"/>
                </a:cxn>
                <a:cxn ang="0">
                  <a:pos x="4933" y="306"/>
                </a:cxn>
                <a:cxn ang="0">
                  <a:pos x="5148" y="426"/>
                </a:cxn>
                <a:cxn ang="0">
                  <a:pos x="5315" y="557"/>
                </a:cxn>
                <a:cxn ang="0">
                  <a:pos x="5429" y="701"/>
                </a:cxn>
                <a:cxn ang="0">
                  <a:pos x="5489" y="851"/>
                </a:cxn>
                <a:cxn ang="0">
                  <a:pos x="5489" y="1013"/>
                </a:cxn>
                <a:cxn ang="0">
                  <a:pos x="5441" y="1163"/>
                </a:cxn>
                <a:cxn ang="0">
                  <a:pos x="5345" y="1319"/>
                </a:cxn>
                <a:cxn ang="0">
                  <a:pos x="5202" y="1475"/>
                </a:cxn>
                <a:cxn ang="0">
                  <a:pos x="5017" y="1630"/>
                </a:cxn>
                <a:cxn ang="0">
                  <a:pos x="4789" y="1786"/>
                </a:cxn>
                <a:cxn ang="0">
                  <a:pos x="4526" y="1948"/>
                </a:cxn>
                <a:cxn ang="0">
                  <a:pos x="4215" y="2104"/>
                </a:cxn>
                <a:cxn ang="0">
                  <a:pos x="3875" y="2260"/>
                </a:cxn>
                <a:cxn ang="0">
                  <a:pos x="3498" y="2416"/>
                </a:cxn>
                <a:cxn ang="0">
                  <a:pos x="3085" y="2566"/>
                </a:cxn>
                <a:cxn ang="0">
                  <a:pos x="2643" y="2715"/>
                </a:cxn>
                <a:cxn ang="0">
                  <a:pos x="2164" y="2865"/>
                </a:cxn>
                <a:cxn ang="0">
                  <a:pos x="1662" y="3009"/>
                </a:cxn>
                <a:cxn ang="0">
                  <a:pos x="1136" y="3147"/>
                </a:cxn>
                <a:cxn ang="0">
                  <a:pos x="580" y="3279"/>
                </a:cxn>
                <a:cxn ang="0">
                  <a:pos x="0" y="3447"/>
                </a:cxn>
                <a:cxn ang="0">
                  <a:pos x="867" y="3249"/>
                </a:cxn>
                <a:cxn ang="0">
                  <a:pos x="1417" y="3105"/>
                </a:cxn>
                <a:cxn ang="0">
                  <a:pos x="1937" y="2961"/>
                </a:cxn>
                <a:cxn ang="0">
                  <a:pos x="2434" y="2817"/>
                </a:cxn>
                <a:cxn ang="0">
                  <a:pos x="2900" y="2668"/>
                </a:cxn>
                <a:cxn ang="0">
                  <a:pos x="3330" y="2512"/>
                </a:cxn>
                <a:cxn ang="0">
                  <a:pos x="3731" y="2356"/>
                </a:cxn>
                <a:cxn ang="0">
                  <a:pos x="4096" y="2200"/>
                </a:cxn>
                <a:cxn ang="0">
                  <a:pos x="4425" y="2038"/>
                </a:cxn>
                <a:cxn ang="0">
                  <a:pos x="4718" y="1876"/>
                </a:cxn>
                <a:cxn ang="0">
                  <a:pos x="4969" y="1720"/>
                </a:cxn>
                <a:cxn ang="0">
                  <a:pos x="5178" y="1559"/>
                </a:cxn>
                <a:cxn ang="0">
                  <a:pos x="5339" y="1397"/>
                </a:cxn>
                <a:cxn ang="0">
                  <a:pos x="5459" y="1241"/>
                </a:cxn>
                <a:cxn ang="0">
                  <a:pos x="5537" y="1085"/>
                </a:cxn>
                <a:cxn ang="0">
                  <a:pos x="5555" y="100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37574"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endParaRPr lang="en-US"/>
            </a:p>
          </p:txBody>
        </p:sp>
        <p:sp>
          <p:nvSpPr>
            <p:cNvPr id="237575" name="Freeform 7"/>
            <p:cNvSpPr>
              <a:spLocks/>
            </p:cNvSpPr>
            <p:nvPr/>
          </p:nvSpPr>
          <p:spPr bwMode="hidden">
            <a:xfrm>
              <a:off x="0" y="1984"/>
              <a:ext cx="5758" cy="2098"/>
            </a:xfrm>
            <a:custGeom>
              <a:avLst/>
              <a:gdLst/>
              <a:ahLst/>
              <a:cxnLst>
                <a:cxn ang="0">
                  <a:pos x="5740" y="0"/>
                </a:cxn>
                <a:cxn ang="0">
                  <a:pos x="5638" y="72"/>
                </a:cxn>
                <a:cxn ang="0">
                  <a:pos x="5537" y="138"/>
                </a:cxn>
                <a:cxn ang="0">
                  <a:pos x="5423" y="210"/>
                </a:cxn>
                <a:cxn ang="0">
                  <a:pos x="5304" y="276"/>
                </a:cxn>
                <a:cxn ang="0">
                  <a:pos x="5052" y="414"/>
                </a:cxn>
                <a:cxn ang="0">
                  <a:pos x="4777" y="552"/>
                </a:cxn>
                <a:cxn ang="0">
                  <a:pos x="4478" y="690"/>
                </a:cxn>
                <a:cxn ang="0">
                  <a:pos x="4162" y="827"/>
                </a:cxn>
                <a:cxn ang="0">
                  <a:pos x="3827" y="959"/>
                </a:cxn>
                <a:cxn ang="0">
                  <a:pos x="3468" y="1091"/>
                </a:cxn>
                <a:cxn ang="0">
                  <a:pos x="3091" y="1223"/>
                </a:cxn>
                <a:cxn ang="0">
                  <a:pos x="2697" y="1355"/>
                </a:cxn>
                <a:cxn ang="0">
                  <a:pos x="2284" y="1481"/>
                </a:cxn>
                <a:cxn ang="0">
                  <a:pos x="1860" y="1601"/>
                </a:cxn>
                <a:cxn ang="0">
                  <a:pos x="1417" y="1721"/>
                </a:cxn>
                <a:cxn ang="0">
                  <a:pos x="957" y="1834"/>
                </a:cxn>
                <a:cxn ang="0">
                  <a:pos x="484" y="1948"/>
                </a:cxn>
                <a:cxn ang="0">
                  <a:pos x="0" y="2056"/>
                </a:cxn>
                <a:cxn ang="0">
                  <a:pos x="0" y="2098"/>
                </a:cxn>
                <a:cxn ang="0">
                  <a:pos x="478" y="1990"/>
                </a:cxn>
                <a:cxn ang="0">
                  <a:pos x="951" y="1882"/>
                </a:cxn>
                <a:cxn ang="0">
                  <a:pos x="1405" y="1763"/>
                </a:cxn>
                <a:cxn ang="0">
                  <a:pos x="1842" y="1649"/>
                </a:cxn>
                <a:cxn ang="0">
                  <a:pos x="2266" y="1523"/>
                </a:cxn>
                <a:cxn ang="0">
                  <a:pos x="2679" y="1397"/>
                </a:cxn>
                <a:cxn ang="0">
                  <a:pos x="3067" y="1271"/>
                </a:cxn>
                <a:cxn ang="0">
                  <a:pos x="3444" y="1139"/>
                </a:cxn>
                <a:cxn ang="0">
                  <a:pos x="3803" y="1007"/>
                </a:cxn>
                <a:cxn ang="0">
                  <a:pos x="4138" y="875"/>
                </a:cxn>
                <a:cxn ang="0">
                  <a:pos x="4460" y="737"/>
                </a:cxn>
                <a:cxn ang="0">
                  <a:pos x="4759" y="600"/>
                </a:cxn>
                <a:cxn ang="0">
                  <a:pos x="5040" y="462"/>
                </a:cxn>
                <a:cxn ang="0">
                  <a:pos x="5292" y="324"/>
                </a:cxn>
                <a:cxn ang="0">
                  <a:pos x="5531" y="186"/>
                </a:cxn>
                <a:cxn ang="0">
                  <a:pos x="5740" y="48"/>
                </a:cxn>
                <a:cxn ang="0">
                  <a:pos x="5740" y="0"/>
                </a:cxn>
                <a:cxn ang="0">
                  <a:pos x="5740" y="0"/>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37576" name="Freeform 8"/>
            <p:cNvSpPr>
              <a:spLocks/>
            </p:cNvSpPr>
            <p:nvPr/>
          </p:nvSpPr>
          <p:spPr bwMode="hidden">
            <a:xfrm>
              <a:off x="0" y="102"/>
              <a:ext cx="1961" cy="1265"/>
            </a:xfrm>
            <a:custGeom>
              <a:avLst/>
              <a:gdLst/>
              <a:ahLst/>
              <a:cxnLst>
                <a:cxn ang="0">
                  <a:pos x="1955" y="485"/>
                </a:cxn>
                <a:cxn ang="0">
                  <a:pos x="1901" y="390"/>
                </a:cxn>
                <a:cxn ang="0">
                  <a:pos x="1770" y="306"/>
                </a:cxn>
                <a:cxn ang="0">
                  <a:pos x="1579" y="228"/>
                </a:cxn>
                <a:cxn ang="0">
                  <a:pos x="1327" y="162"/>
                </a:cxn>
                <a:cxn ang="0">
                  <a:pos x="1010" y="102"/>
                </a:cxn>
                <a:cxn ang="0">
                  <a:pos x="646" y="54"/>
                </a:cxn>
                <a:cxn ang="0">
                  <a:pos x="227" y="18"/>
                </a:cxn>
                <a:cxn ang="0">
                  <a:pos x="0" y="12"/>
                </a:cxn>
                <a:cxn ang="0">
                  <a:pos x="431" y="48"/>
                </a:cxn>
                <a:cxn ang="0">
                  <a:pos x="813" y="90"/>
                </a:cxn>
                <a:cxn ang="0">
                  <a:pos x="1148" y="144"/>
                </a:cxn>
                <a:cxn ang="0">
                  <a:pos x="1423" y="204"/>
                </a:cxn>
                <a:cxn ang="0">
                  <a:pos x="1638" y="276"/>
                </a:cxn>
                <a:cxn ang="0">
                  <a:pos x="1794" y="360"/>
                </a:cxn>
                <a:cxn ang="0">
                  <a:pos x="1883" y="443"/>
                </a:cxn>
                <a:cxn ang="0">
                  <a:pos x="1901" y="539"/>
                </a:cxn>
                <a:cxn ang="0">
                  <a:pos x="1854" y="629"/>
                </a:cxn>
                <a:cxn ang="0">
                  <a:pos x="1746" y="719"/>
                </a:cxn>
                <a:cxn ang="0">
                  <a:pos x="1579" y="809"/>
                </a:cxn>
                <a:cxn ang="0">
                  <a:pos x="1357" y="899"/>
                </a:cxn>
                <a:cxn ang="0">
                  <a:pos x="1088" y="989"/>
                </a:cxn>
                <a:cxn ang="0">
                  <a:pos x="765" y="1073"/>
                </a:cxn>
                <a:cxn ang="0">
                  <a:pos x="407" y="1157"/>
                </a:cxn>
                <a:cxn ang="0">
                  <a:pos x="0" y="1241"/>
                </a:cxn>
                <a:cxn ang="0">
                  <a:pos x="215" y="1223"/>
                </a:cxn>
                <a:cxn ang="0">
                  <a:pos x="610" y="1139"/>
                </a:cxn>
                <a:cxn ang="0">
                  <a:pos x="957" y="1049"/>
                </a:cxn>
                <a:cxn ang="0">
                  <a:pos x="1262" y="959"/>
                </a:cxn>
                <a:cxn ang="0">
                  <a:pos x="1513" y="863"/>
                </a:cxn>
                <a:cxn ang="0">
                  <a:pos x="1716" y="767"/>
                </a:cxn>
                <a:cxn ang="0">
                  <a:pos x="1860" y="677"/>
                </a:cxn>
                <a:cxn ang="0">
                  <a:pos x="1937" y="581"/>
                </a:cxn>
                <a:cxn ang="0">
                  <a:pos x="1955" y="533"/>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37577" name="Freeform 9"/>
            <p:cNvSpPr>
              <a:spLocks/>
            </p:cNvSpPr>
            <p:nvPr/>
          </p:nvSpPr>
          <p:spPr bwMode="hidden">
            <a:xfrm>
              <a:off x="0" y="0"/>
              <a:ext cx="4709" cy="2901"/>
            </a:xfrm>
            <a:custGeom>
              <a:avLst/>
              <a:gdLst/>
              <a:ahLst/>
              <a:cxnLst>
                <a:cxn ang="0">
                  <a:pos x="4694" y="797"/>
                </a:cxn>
                <a:cxn ang="0">
                  <a:pos x="4664" y="665"/>
                </a:cxn>
                <a:cxn ang="0">
                  <a:pos x="4586" y="540"/>
                </a:cxn>
                <a:cxn ang="0">
                  <a:pos x="4466" y="426"/>
                </a:cxn>
                <a:cxn ang="0">
                  <a:pos x="4299" y="312"/>
                </a:cxn>
                <a:cxn ang="0">
                  <a:pos x="4084" y="216"/>
                </a:cxn>
                <a:cxn ang="0">
                  <a:pos x="3833" y="120"/>
                </a:cxn>
                <a:cxn ang="0">
                  <a:pos x="3540" y="36"/>
                </a:cxn>
                <a:cxn ang="0">
                  <a:pos x="3205" y="0"/>
                </a:cxn>
                <a:cxn ang="0">
                  <a:pos x="3540" y="78"/>
                </a:cxn>
                <a:cxn ang="0">
                  <a:pos x="3833" y="162"/>
                </a:cxn>
                <a:cxn ang="0">
                  <a:pos x="4084" y="258"/>
                </a:cxn>
                <a:cxn ang="0">
                  <a:pos x="4287" y="366"/>
                </a:cxn>
                <a:cxn ang="0">
                  <a:pos x="4443" y="480"/>
                </a:cxn>
                <a:cxn ang="0">
                  <a:pos x="4550" y="605"/>
                </a:cxn>
                <a:cxn ang="0">
                  <a:pos x="4610" y="737"/>
                </a:cxn>
                <a:cxn ang="0">
                  <a:pos x="4610" y="875"/>
                </a:cxn>
                <a:cxn ang="0">
                  <a:pos x="4568" y="1001"/>
                </a:cxn>
                <a:cxn ang="0">
                  <a:pos x="4490" y="1127"/>
                </a:cxn>
                <a:cxn ang="0">
                  <a:pos x="4371" y="1259"/>
                </a:cxn>
                <a:cxn ang="0">
                  <a:pos x="4215" y="1385"/>
                </a:cxn>
                <a:cxn ang="0">
                  <a:pos x="4024" y="1517"/>
                </a:cxn>
                <a:cxn ang="0">
                  <a:pos x="3803" y="1648"/>
                </a:cxn>
                <a:cxn ang="0">
                  <a:pos x="3546" y="1774"/>
                </a:cxn>
                <a:cxn ang="0">
                  <a:pos x="3259" y="1906"/>
                </a:cxn>
                <a:cxn ang="0">
                  <a:pos x="2942" y="2032"/>
                </a:cxn>
                <a:cxn ang="0">
                  <a:pos x="2595" y="2164"/>
                </a:cxn>
                <a:cxn ang="0">
                  <a:pos x="2224" y="2284"/>
                </a:cxn>
                <a:cxn ang="0">
                  <a:pos x="1824" y="2410"/>
                </a:cxn>
                <a:cxn ang="0">
                  <a:pos x="1399" y="2530"/>
                </a:cxn>
                <a:cxn ang="0">
                  <a:pos x="484" y="2757"/>
                </a:cxn>
                <a:cxn ang="0">
                  <a:pos x="0" y="2901"/>
                </a:cxn>
                <a:cxn ang="0">
                  <a:pos x="969" y="2674"/>
                </a:cxn>
                <a:cxn ang="0">
                  <a:pos x="1638" y="2494"/>
                </a:cxn>
                <a:cxn ang="0">
                  <a:pos x="2057" y="2374"/>
                </a:cxn>
                <a:cxn ang="0">
                  <a:pos x="2451" y="2248"/>
                </a:cxn>
                <a:cxn ang="0">
                  <a:pos x="2816" y="2116"/>
                </a:cxn>
                <a:cxn ang="0">
                  <a:pos x="3151" y="1984"/>
                </a:cxn>
                <a:cxn ang="0">
                  <a:pos x="3462" y="1858"/>
                </a:cxn>
                <a:cxn ang="0">
                  <a:pos x="3737" y="1720"/>
                </a:cxn>
                <a:cxn ang="0">
                  <a:pos x="3982" y="1589"/>
                </a:cxn>
                <a:cxn ang="0">
                  <a:pos x="4191" y="1457"/>
                </a:cxn>
                <a:cxn ang="0">
                  <a:pos x="4371" y="1325"/>
                </a:cxn>
                <a:cxn ang="0">
                  <a:pos x="4508" y="1193"/>
                </a:cxn>
                <a:cxn ang="0">
                  <a:pos x="4610" y="1061"/>
                </a:cxn>
                <a:cxn ang="0">
                  <a:pos x="4670" y="935"/>
                </a:cxn>
                <a:cxn ang="0">
                  <a:pos x="4688" y="869"/>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37578" name="Freeform 10"/>
            <p:cNvSpPr>
              <a:spLocks/>
            </p:cNvSpPr>
            <p:nvPr/>
          </p:nvSpPr>
          <p:spPr bwMode="hidden">
            <a:xfrm>
              <a:off x="0" y="0"/>
              <a:ext cx="3773" cy="2356"/>
            </a:xfrm>
            <a:custGeom>
              <a:avLst/>
              <a:gdLst/>
              <a:ahLst/>
              <a:cxnLst>
                <a:cxn ang="0">
                  <a:pos x="3761" y="719"/>
                </a:cxn>
                <a:cxn ang="0">
                  <a:pos x="3731" y="599"/>
                </a:cxn>
                <a:cxn ang="0">
                  <a:pos x="3653" y="486"/>
                </a:cxn>
                <a:cxn ang="0">
                  <a:pos x="3522" y="378"/>
                </a:cxn>
                <a:cxn ang="0">
                  <a:pos x="3348" y="282"/>
                </a:cxn>
                <a:cxn ang="0">
                  <a:pos x="3127" y="192"/>
                </a:cxn>
                <a:cxn ang="0">
                  <a:pos x="2864" y="108"/>
                </a:cxn>
                <a:cxn ang="0">
                  <a:pos x="2559" y="36"/>
                </a:cxn>
                <a:cxn ang="0">
                  <a:pos x="2230" y="0"/>
                </a:cxn>
                <a:cxn ang="0">
                  <a:pos x="2577" y="72"/>
                </a:cxn>
                <a:cxn ang="0">
                  <a:pos x="2876" y="150"/>
                </a:cxn>
                <a:cxn ang="0">
                  <a:pos x="3139" y="234"/>
                </a:cxn>
                <a:cxn ang="0">
                  <a:pos x="3348" y="330"/>
                </a:cxn>
                <a:cxn ang="0">
                  <a:pos x="3516" y="432"/>
                </a:cxn>
                <a:cxn ang="0">
                  <a:pos x="3623" y="545"/>
                </a:cxn>
                <a:cxn ang="0">
                  <a:pos x="3683" y="665"/>
                </a:cxn>
                <a:cxn ang="0">
                  <a:pos x="3689" y="791"/>
                </a:cxn>
                <a:cxn ang="0">
                  <a:pos x="3653" y="887"/>
                </a:cxn>
                <a:cxn ang="0">
                  <a:pos x="3593" y="989"/>
                </a:cxn>
                <a:cxn ang="0">
                  <a:pos x="3498" y="1091"/>
                </a:cxn>
                <a:cxn ang="0">
                  <a:pos x="3372" y="1187"/>
                </a:cxn>
                <a:cxn ang="0">
                  <a:pos x="3223" y="1289"/>
                </a:cxn>
                <a:cxn ang="0">
                  <a:pos x="3043" y="1391"/>
                </a:cxn>
                <a:cxn ang="0">
                  <a:pos x="2834" y="1493"/>
                </a:cxn>
                <a:cxn ang="0">
                  <a:pos x="2607" y="1589"/>
                </a:cxn>
                <a:cxn ang="0">
                  <a:pos x="2075" y="1786"/>
                </a:cxn>
                <a:cxn ang="0">
                  <a:pos x="1459" y="1972"/>
                </a:cxn>
                <a:cxn ang="0">
                  <a:pos x="765" y="2158"/>
                </a:cxn>
                <a:cxn ang="0">
                  <a:pos x="0" y="2326"/>
                </a:cxn>
                <a:cxn ang="0">
                  <a:pos x="401" y="2272"/>
                </a:cxn>
                <a:cxn ang="0">
                  <a:pos x="1142" y="2092"/>
                </a:cxn>
                <a:cxn ang="0">
                  <a:pos x="1812" y="1900"/>
                </a:cxn>
                <a:cxn ang="0">
                  <a:pos x="2392" y="1702"/>
                </a:cxn>
                <a:cxn ang="0">
                  <a:pos x="2649" y="1607"/>
                </a:cxn>
                <a:cxn ang="0">
                  <a:pos x="2882" y="1505"/>
                </a:cxn>
                <a:cxn ang="0">
                  <a:pos x="3091" y="1403"/>
                </a:cxn>
                <a:cxn ang="0">
                  <a:pos x="3277" y="1301"/>
                </a:cxn>
                <a:cxn ang="0">
                  <a:pos x="3432" y="1193"/>
                </a:cxn>
                <a:cxn ang="0">
                  <a:pos x="3558" y="1091"/>
                </a:cxn>
                <a:cxn ang="0">
                  <a:pos x="3653" y="989"/>
                </a:cxn>
                <a:cxn ang="0">
                  <a:pos x="3719" y="887"/>
                </a:cxn>
                <a:cxn ang="0">
                  <a:pos x="3755" y="785"/>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37579" name="Freeform 11"/>
            <p:cNvSpPr>
              <a:spLocks/>
            </p:cNvSpPr>
            <p:nvPr/>
          </p:nvSpPr>
          <p:spPr bwMode="hidden">
            <a:xfrm>
              <a:off x="0" y="0"/>
              <a:ext cx="2933" cy="1846"/>
            </a:xfrm>
            <a:custGeom>
              <a:avLst/>
              <a:gdLst/>
              <a:ahLst/>
              <a:cxnLst>
                <a:cxn ang="0">
                  <a:pos x="2924" y="647"/>
                </a:cxn>
                <a:cxn ang="0">
                  <a:pos x="2876" y="528"/>
                </a:cxn>
                <a:cxn ang="0">
                  <a:pos x="2750" y="414"/>
                </a:cxn>
                <a:cxn ang="0">
                  <a:pos x="2559" y="318"/>
                </a:cxn>
                <a:cxn ang="0">
                  <a:pos x="2302" y="228"/>
                </a:cxn>
                <a:cxn ang="0">
                  <a:pos x="1985" y="150"/>
                </a:cxn>
                <a:cxn ang="0">
                  <a:pos x="1608" y="78"/>
                </a:cxn>
                <a:cxn ang="0">
                  <a:pos x="1178" y="24"/>
                </a:cxn>
                <a:cxn ang="0">
                  <a:pos x="694" y="0"/>
                </a:cxn>
                <a:cxn ang="0">
                  <a:pos x="1190" y="48"/>
                </a:cxn>
                <a:cxn ang="0">
                  <a:pos x="1626" y="108"/>
                </a:cxn>
                <a:cxn ang="0">
                  <a:pos x="2009" y="180"/>
                </a:cxn>
                <a:cxn ang="0">
                  <a:pos x="2326" y="264"/>
                </a:cxn>
                <a:cxn ang="0">
                  <a:pos x="2571" y="360"/>
                </a:cxn>
                <a:cxn ang="0">
                  <a:pos x="2750" y="468"/>
                </a:cxn>
                <a:cxn ang="0">
                  <a:pos x="2846" y="587"/>
                </a:cxn>
                <a:cxn ang="0">
                  <a:pos x="2864" y="713"/>
                </a:cxn>
                <a:cxn ang="0">
                  <a:pos x="2840" y="785"/>
                </a:cxn>
                <a:cxn ang="0">
                  <a:pos x="2792" y="857"/>
                </a:cxn>
                <a:cxn ang="0">
                  <a:pos x="2625" y="1001"/>
                </a:cxn>
                <a:cxn ang="0">
                  <a:pos x="2368" y="1145"/>
                </a:cxn>
                <a:cxn ang="0">
                  <a:pos x="2033" y="1289"/>
                </a:cxn>
                <a:cxn ang="0">
                  <a:pos x="1626" y="1433"/>
                </a:cxn>
                <a:cxn ang="0">
                  <a:pos x="1142" y="1571"/>
                </a:cxn>
                <a:cxn ang="0">
                  <a:pos x="604" y="1702"/>
                </a:cxn>
                <a:cxn ang="0">
                  <a:pos x="0" y="1828"/>
                </a:cxn>
                <a:cxn ang="0">
                  <a:pos x="311" y="1780"/>
                </a:cxn>
                <a:cxn ang="0">
                  <a:pos x="897" y="1648"/>
                </a:cxn>
                <a:cxn ang="0">
                  <a:pos x="1417" y="1511"/>
                </a:cxn>
                <a:cxn ang="0">
                  <a:pos x="1871" y="1367"/>
                </a:cxn>
                <a:cxn ang="0">
                  <a:pos x="2254" y="1223"/>
                </a:cxn>
                <a:cxn ang="0">
                  <a:pos x="2559" y="1079"/>
                </a:cxn>
                <a:cxn ang="0">
                  <a:pos x="2774" y="929"/>
                </a:cxn>
                <a:cxn ang="0">
                  <a:pos x="2876" y="815"/>
                </a:cxn>
                <a:cxn ang="0">
                  <a:pos x="2912" y="743"/>
                </a:cxn>
                <a:cxn ang="0">
                  <a:pos x="2924" y="707"/>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37580" name="Freeform 12"/>
            <p:cNvSpPr>
              <a:spLocks/>
            </p:cNvSpPr>
            <p:nvPr/>
          </p:nvSpPr>
          <p:spPr bwMode="hidden">
            <a:xfrm>
              <a:off x="114" y="2847"/>
              <a:ext cx="1493" cy="204"/>
            </a:xfrm>
            <a:custGeom>
              <a:avLst/>
              <a:gdLst/>
              <a:ahLst/>
              <a:cxnLst>
                <a:cxn ang="0">
                  <a:pos x="1399" y="204"/>
                </a:cxn>
                <a:cxn ang="0">
                  <a:pos x="0" y="18"/>
                </a:cxn>
                <a:cxn ang="0">
                  <a:pos x="77" y="0"/>
                </a:cxn>
                <a:cxn ang="0">
                  <a:pos x="1488" y="186"/>
                </a:cxn>
                <a:cxn ang="0">
                  <a:pos x="1399" y="204"/>
                </a:cxn>
                <a:cxn ang="0">
                  <a:pos x="1399" y="204"/>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w="9525">
              <a:noFill/>
              <a:round/>
              <a:headEnd/>
              <a:tailEnd/>
            </a:ln>
          </p:spPr>
          <p:txBody>
            <a:bodyPr/>
            <a:lstStyle/>
            <a:p>
              <a:endParaRPr lang="en-US"/>
            </a:p>
          </p:txBody>
        </p:sp>
        <p:sp>
          <p:nvSpPr>
            <p:cNvPr id="237581" name="Rectangle 13"/>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endParaRPr lang="en-US"/>
            </a:p>
          </p:txBody>
        </p:sp>
        <p:sp>
          <p:nvSpPr>
            <p:cNvPr id="237582" name="Rectangle 14"/>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endParaRPr lang="en-US"/>
            </a:p>
          </p:txBody>
        </p:sp>
        <p:grpSp>
          <p:nvGrpSpPr>
            <p:cNvPr id="237583" name="Group 15"/>
            <p:cNvGrpSpPr>
              <a:grpSpLocks/>
            </p:cNvGrpSpPr>
            <p:nvPr/>
          </p:nvGrpSpPr>
          <p:grpSpPr bwMode="auto">
            <a:xfrm>
              <a:off x="192" y="2284"/>
              <a:ext cx="1254" cy="923"/>
              <a:chOff x="192" y="2284"/>
              <a:chExt cx="1254" cy="923"/>
            </a:xfrm>
          </p:grpSpPr>
          <p:sp>
            <p:nvSpPr>
              <p:cNvPr id="237584" name="Freeform 16"/>
              <p:cNvSpPr>
                <a:spLocks/>
              </p:cNvSpPr>
              <p:nvPr/>
            </p:nvSpPr>
            <p:spPr bwMode="hidden">
              <a:xfrm>
                <a:off x="408" y="3009"/>
                <a:ext cx="47" cy="6"/>
              </a:xfrm>
              <a:custGeom>
                <a:avLst/>
                <a:gdLst/>
                <a:ahLst/>
                <a:cxnLst>
                  <a:cxn ang="0">
                    <a:pos x="47" y="6"/>
                  </a:cxn>
                  <a:cxn ang="0">
                    <a:pos x="0" y="0"/>
                  </a:cxn>
                  <a:cxn ang="0">
                    <a:pos x="0" y="0"/>
                  </a:cxn>
                  <a:cxn ang="0">
                    <a:pos x="47" y="6"/>
                  </a:cxn>
                  <a:cxn ang="0">
                    <a:pos x="47" y="6"/>
                  </a:cxn>
                  <a:cxn ang="0">
                    <a:pos x="47" y="6"/>
                  </a:cxn>
                </a:cxnLst>
                <a:rect l="0" t="0" r="r" b="b"/>
                <a:pathLst>
                  <a:path w="47" h="6">
                    <a:moveTo>
                      <a:pt x="47" y="6"/>
                    </a:moveTo>
                    <a:lnTo>
                      <a:pt x="0" y="0"/>
                    </a:lnTo>
                    <a:lnTo>
                      <a:pt x="0" y="0"/>
                    </a:lnTo>
                    <a:lnTo>
                      <a:pt x="47" y="6"/>
                    </a:lnTo>
                    <a:lnTo>
                      <a:pt x="47" y="6"/>
                    </a:lnTo>
                    <a:lnTo>
                      <a:pt x="47" y="6"/>
                    </a:lnTo>
                    <a:close/>
                  </a:path>
                </a:pathLst>
              </a:custGeom>
              <a:solidFill>
                <a:srgbClr val="141485"/>
              </a:solidFill>
              <a:ln w="9525">
                <a:noFill/>
                <a:round/>
                <a:headEnd/>
                <a:tailEnd/>
              </a:ln>
            </p:spPr>
            <p:txBody>
              <a:bodyPr/>
              <a:lstStyle/>
              <a:p>
                <a:endParaRPr lang="en-US"/>
              </a:p>
            </p:txBody>
          </p:sp>
          <p:sp>
            <p:nvSpPr>
              <p:cNvPr id="237585" name="Freeform 17"/>
              <p:cNvSpPr>
                <a:spLocks/>
              </p:cNvSpPr>
              <p:nvPr/>
            </p:nvSpPr>
            <p:spPr bwMode="hidden">
              <a:xfrm>
                <a:off x="912" y="2284"/>
                <a:ext cx="324" cy="162"/>
              </a:xfrm>
              <a:custGeom>
                <a:avLst/>
                <a:gdLst/>
                <a:ahLst/>
                <a:cxnLst>
                  <a:cxn ang="0">
                    <a:pos x="0" y="24"/>
                  </a:cxn>
                  <a:cxn ang="0">
                    <a:pos x="6" y="24"/>
                  </a:cxn>
                  <a:cxn ang="0">
                    <a:pos x="12" y="18"/>
                  </a:cxn>
                  <a:cxn ang="0">
                    <a:pos x="48" y="6"/>
                  </a:cxn>
                  <a:cxn ang="0">
                    <a:pos x="101" y="0"/>
                  </a:cxn>
                  <a:cxn ang="0">
                    <a:pos x="137" y="6"/>
                  </a:cxn>
                  <a:cxn ang="0">
                    <a:pos x="173" y="18"/>
                  </a:cxn>
                  <a:cxn ang="0">
                    <a:pos x="239" y="54"/>
                  </a:cxn>
                  <a:cxn ang="0">
                    <a:pos x="287" y="90"/>
                  </a:cxn>
                  <a:cxn ang="0">
                    <a:pos x="317" y="114"/>
                  </a:cxn>
                  <a:cxn ang="0">
                    <a:pos x="323" y="126"/>
                  </a:cxn>
                  <a:cxn ang="0">
                    <a:pos x="323" y="126"/>
                  </a:cxn>
                  <a:cxn ang="0">
                    <a:pos x="221" y="162"/>
                  </a:cxn>
                  <a:cxn ang="0">
                    <a:pos x="0" y="24"/>
                  </a:cxn>
                  <a:cxn ang="0">
                    <a:pos x="0" y="24"/>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37586" name="Freeform 18"/>
              <p:cNvSpPr>
                <a:spLocks noEditPoints="1"/>
              </p:cNvSpPr>
              <p:nvPr/>
            </p:nvSpPr>
            <p:spPr bwMode="hidden">
              <a:xfrm>
                <a:off x="192" y="2284"/>
                <a:ext cx="1254" cy="923"/>
              </a:xfrm>
              <a:custGeom>
                <a:avLst/>
                <a:gdLst/>
                <a:ahLst/>
                <a:cxnLst>
                  <a:cxn ang="0">
                    <a:pos x="1166" y="641"/>
                  </a:cxn>
                  <a:cxn ang="0">
                    <a:pos x="1166" y="473"/>
                  </a:cxn>
                  <a:cxn ang="0">
                    <a:pos x="1136" y="384"/>
                  </a:cxn>
                  <a:cxn ang="0">
                    <a:pos x="1112" y="288"/>
                  </a:cxn>
                  <a:cxn ang="0">
                    <a:pos x="1053" y="174"/>
                  </a:cxn>
                  <a:cxn ang="0">
                    <a:pos x="981" y="96"/>
                  </a:cxn>
                  <a:cxn ang="0">
                    <a:pos x="963" y="72"/>
                  </a:cxn>
                  <a:cxn ang="0">
                    <a:pos x="891" y="18"/>
                  </a:cxn>
                  <a:cxn ang="0">
                    <a:pos x="819" y="6"/>
                  </a:cxn>
                  <a:cxn ang="0">
                    <a:pos x="712" y="24"/>
                  </a:cxn>
                  <a:cxn ang="0">
                    <a:pos x="664" y="42"/>
                  </a:cxn>
                  <a:cxn ang="0">
                    <a:pos x="568" y="120"/>
                  </a:cxn>
                  <a:cxn ang="0">
                    <a:pos x="532" y="228"/>
                  </a:cxn>
                  <a:cxn ang="0">
                    <a:pos x="509" y="348"/>
                  </a:cxn>
                  <a:cxn ang="0">
                    <a:pos x="431" y="479"/>
                  </a:cxn>
                  <a:cxn ang="0">
                    <a:pos x="413" y="539"/>
                  </a:cxn>
                  <a:cxn ang="0">
                    <a:pos x="353" y="599"/>
                  </a:cxn>
                  <a:cxn ang="0">
                    <a:pos x="305" y="629"/>
                  </a:cxn>
                  <a:cxn ang="0">
                    <a:pos x="293" y="635"/>
                  </a:cxn>
                  <a:cxn ang="0">
                    <a:pos x="257" y="677"/>
                  </a:cxn>
                  <a:cxn ang="0">
                    <a:pos x="150" y="797"/>
                  </a:cxn>
                  <a:cxn ang="0">
                    <a:pos x="54" y="839"/>
                  </a:cxn>
                  <a:cxn ang="0">
                    <a:pos x="156" y="905"/>
                  </a:cxn>
                  <a:cxn ang="0">
                    <a:pos x="240" y="869"/>
                  </a:cxn>
                  <a:cxn ang="0">
                    <a:pos x="640" y="827"/>
                  </a:cxn>
                  <a:cxn ang="0">
                    <a:pos x="700" y="725"/>
                  </a:cxn>
                  <a:cxn ang="0">
                    <a:pos x="694" y="611"/>
                  </a:cxn>
                  <a:cxn ang="0">
                    <a:pos x="778" y="551"/>
                  </a:cxn>
                  <a:cxn ang="0">
                    <a:pos x="879" y="449"/>
                  </a:cxn>
                  <a:cxn ang="0">
                    <a:pos x="909" y="414"/>
                  </a:cxn>
                  <a:cxn ang="0">
                    <a:pos x="975" y="318"/>
                  </a:cxn>
                  <a:cxn ang="0">
                    <a:pos x="1023" y="336"/>
                  </a:cxn>
                  <a:cxn ang="0">
                    <a:pos x="1118" y="617"/>
                  </a:cxn>
                  <a:cxn ang="0">
                    <a:pos x="1112" y="689"/>
                  </a:cxn>
                  <a:cxn ang="0">
                    <a:pos x="1148" y="749"/>
                  </a:cxn>
                  <a:cxn ang="0">
                    <a:pos x="1202" y="713"/>
                  </a:cxn>
                  <a:cxn ang="0">
                    <a:pos x="1238" y="749"/>
                  </a:cxn>
                  <a:cxn ang="0">
                    <a:pos x="1250" y="743"/>
                  </a:cxn>
                  <a:cxn ang="0">
                    <a:pos x="694" y="264"/>
                  </a:cxn>
                  <a:cxn ang="0">
                    <a:pos x="784" y="372"/>
                  </a:cxn>
                  <a:cxn ang="0">
                    <a:pos x="766" y="443"/>
                  </a:cxn>
                  <a:cxn ang="0">
                    <a:pos x="706" y="515"/>
                  </a:cxn>
                  <a:cxn ang="0">
                    <a:pos x="658" y="569"/>
                  </a:cxn>
                  <a:cxn ang="0">
                    <a:pos x="616" y="593"/>
                  </a:cxn>
                  <a:cxn ang="0">
                    <a:pos x="574" y="617"/>
                  </a:cxn>
                  <a:cxn ang="0">
                    <a:pos x="562" y="707"/>
                  </a:cxn>
                  <a:cxn ang="0">
                    <a:pos x="353" y="755"/>
                  </a:cxn>
                  <a:cxn ang="0">
                    <a:pos x="389" y="641"/>
                  </a:cxn>
                  <a:cxn ang="0">
                    <a:pos x="425" y="647"/>
                  </a:cxn>
                  <a:cxn ang="0">
                    <a:pos x="443" y="617"/>
                  </a:cxn>
                  <a:cxn ang="0">
                    <a:pos x="568" y="515"/>
                  </a:cxn>
                  <a:cxn ang="0">
                    <a:pos x="616" y="473"/>
                  </a:cxn>
                  <a:cxn ang="0">
                    <a:pos x="640" y="396"/>
                  </a:cxn>
                  <a:cxn ang="0">
                    <a:pos x="640" y="378"/>
                  </a:cxn>
                  <a:cxn ang="0">
                    <a:pos x="664" y="270"/>
                  </a:cxn>
                  <a:cxn ang="0">
                    <a:pos x="682" y="192"/>
                  </a:cxn>
                  <a:cxn ang="0">
                    <a:pos x="694" y="264"/>
                  </a:cxn>
                  <a:cxn ang="0">
                    <a:pos x="532" y="455"/>
                  </a:cxn>
                  <a:cxn ang="0">
                    <a:pos x="634" y="803"/>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w="9525">
                <a:noFill/>
                <a:round/>
                <a:headEnd/>
                <a:tailEnd/>
              </a:ln>
            </p:spPr>
            <p:txBody>
              <a:bodyPr/>
              <a:lstStyle/>
              <a:p>
                <a:endParaRPr lang="en-US"/>
              </a:p>
            </p:txBody>
          </p:sp>
          <p:sp>
            <p:nvSpPr>
              <p:cNvPr id="237587" name="Freeform 19"/>
              <p:cNvSpPr>
                <a:spLocks/>
              </p:cNvSpPr>
              <p:nvPr/>
            </p:nvSpPr>
            <p:spPr bwMode="hidden">
              <a:xfrm>
                <a:off x="684" y="2709"/>
                <a:ext cx="47" cy="78"/>
              </a:xfrm>
              <a:custGeom>
                <a:avLst/>
                <a:gdLst/>
                <a:ahLst/>
                <a:cxnLst>
                  <a:cxn ang="0">
                    <a:pos x="12" y="72"/>
                  </a:cxn>
                  <a:cxn ang="0">
                    <a:pos x="18" y="60"/>
                  </a:cxn>
                  <a:cxn ang="0">
                    <a:pos x="24" y="54"/>
                  </a:cxn>
                  <a:cxn ang="0">
                    <a:pos x="47" y="0"/>
                  </a:cxn>
                  <a:cxn ang="0">
                    <a:pos x="0" y="78"/>
                  </a:cxn>
                  <a:cxn ang="0">
                    <a:pos x="12" y="72"/>
                  </a:cxn>
                  <a:cxn ang="0">
                    <a:pos x="12" y="72"/>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37588" name="Freeform 20"/>
              <p:cNvSpPr>
                <a:spLocks/>
              </p:cNvSpPr>
              <p:nvPr/>
            </p:nvSpPr>
            <p:spPr bwMode="hidden">
              <a:xfrm>
                <a:off x="1284" y="2572"/>
                <a:ext cx="149" cy="419"/>
              </a:xfrm>
              <a:custGeom>
                <a:avLst/>
                <a:gdLst/>
                <a:ahLst/>
                <a:cxnLst>
                  <a:cxn ang="0">
                    <a:pos x="29" y="96"/>
                  </a:cxn>
                  <a:cxn ang="0">
                    <a:pos x="41" y="126"/>
                  </a:cxn>
                  <a:cxn ang="0">
                    <a:pos x="29" y="161"/>
                  </a:cxn>
                  <a:cxn ang="0">
                    <a:pos x="47" y="149"/>
                  </a:cxn>
                  <a:cxn ang="0">
                    <a:pos x="53" y="347"/>
                  </a:cxn>
                  <a:cxn ang="0">
                    <a:pos x="65" y="371"/>
                  </a:cxn>
                  <a:cxn ang="0">
                    <a:pos x="65" y="377"/>
                  </a:cxn>
                  <a:cxn ang="0">
                    <a:pos x="65" y="389"/>
                  </a:cxn>
                  <a:cxn ang="0">
                    <a:pos x="77" y="395"/>
                  </a:cxn>
                  <a:cxn ang="0">
                    <a:pos x="101" y="407"/>
                  </a:cxn>
                  <a:cxn ang="0">
                    <a:pos x="125" y="413"/>
                  </a:cxn>
                  <a:cxn ang="0">
                    <a:pos x="149" y="419"/>
                  </a:cxn>
                  <a:cxn ang="0">
                    <a:pos x="125" y="395"/>
                  </a:cxn>
                  <a:cxn ang="0">
                    <a:pos x="77" y="365"/>
                  </a:cxn>
                  <a:cxn ang="0">
                    <a:pos x="77" y="365"/>
                  </a:cxn>
                  <a:cxn ang="0">
                    <a:pos x="77" y="353"/>
                  </a:cxn>
                  <a:cxn ang="0">
                    <a:pos x="83" y="329"/>
                  </a:cxn>
                  <a:cxn ang="0">
                    <a:pos x="83" y="293"/>
                  </a:cxn>
                  <a:cxn ang="0">
                    <a:pos x="83" y="257"/>
                  </a:cxn>
                  <a:cxn ang="0">
                    <a:pos x="83" y="221"/>
                  </a:cxn>
                  <a:cxn ang="0">
                    <a:pos x="77" y="185"/>
                  </a:cxn>
                  <a:cxn ang="0">
                    <a:pos x="65" y="155"/>
                  </a:cxn>
                  <a:cxn ang="0">
                    <a:pos x="59" y="143"/>
                  </a:cxn>
                  <a:cxn ang="0">
                    <a:pos x="53" y="137"/>
                  </a:cxn>
                  <a:cxn ang="0">
                    <a:pos x="53" y="120"/>
                  </a:cxn>
                  <a:cxn ang="0">
                    <a:pos x="53" y="108"/>
                  </a:cxn>
                  <a:cxn ang="0">
                    <a:pos x="47" y="90"/>
                  </a:cxn>
                  <a:cxn ang="0">
                    <a:pos x="35" y="54"/>
                  </a:cxn>
                  <a:cxn ang="0">
                    <a:pos x="23" y="18"/>
                  </a:cxn>
                  <a:cxn ang="0">
                    <a:pos x="17" y="6"/>
                  </a:cxn>
                  <a:cxn ang="0">
                    <a:pos x="17" y="0"/>
                  </a:cxn>
                  <a:cxn ang="0">
                    <a:pos x="0" y="6"/>
                  </a:cxn>
                  <a:cxn ang="0">
                    <a:pos x="6" y="114"/>
                  </a:cxn>
                  <a:cxn ang="0">
                    <a:pos x="29" y="96"/>
                  </a:cxn>
                  <a:cxn ang="0">
                    <a:pos x="29" y="96"/>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37589" name="Freeform 21"/>
              <p:cNvSpPr>
                <a:spLocks/>
              </p:cNvSpPr>
              <p:nvPr/>
            </p:nvSpPr>
            <p:spPr bwMode="hidden">
              <a:xfrm>
                <a:off x="1140" y="2434"/>
                <a:ext cx="167" cy="138"/>
              </a:xfrm>
              <a:custGeom>
                <a:avLst/>
                <a:gdLst/>
                <a:ahLst/>
                <a:cxnLst>
                  <a:cxn ang="0">
                    <a:pos x="102" y="18"/>
                  </a:cxn>
                  <a:cxn ang="0">
                    <a:pos x="96" y="12"/>
                  </a:cxn>
                  <a:cxn ang="0">
                    <a:pos x="90" y="0"/>
                  </a:cxn>
                  <a:cxn ang="0">
                    <a:pos x="78" y="0"/>
                  </a:cxn>
                  <a:cxn ang="0">
                    <a:pos x="66" y="0"/>
                  </a:cxn>
                  <a:cxn ang="0">
                    <a:pos x="60" y="0"/>
                  </a:cxn>
                  <a:cxn ang="0">
                    <a:pos x="48" y="6"/>
                  </a:cxn>
                  <a:cxn ang="0">
                    <a:pos x="36" y="12"/>
                  </a:cxn>
                  <a:cxn ang="0">
                    <a:pos x="30" y="12"/>
                  </a:cxn>
                  <a:cxn ang="0">
                    <a:pos x="24" y="24"/>
                  </a:cxn>
                  <a:cxn ang="0">
                    <a:pos x="18" y="42"/>
                  </a:cxn>
                  <a:cxn ang="0">
                    <a:pos x="6" y="66"/>
                  </a:cxn>
                  <a:cxn ang="0">
                    <a:pos x="0" y="72"/>
                  </a:cxn>
                  <a:cxn ang="0">
                    <a:pos x="42" y="30"/>
                  </a:cxn>
                  <a:cxn ang="0">
                    <a:pos x="30" y="66"/>
                  </a:cxn>
                  <a:cxn ang="0">
                    <a:pos x="96" y="36"/>
                  </a:cxn>
                  <a:cxn ang="0">
                    <a:pos x="120" y="78"/>
                  </a:cxn>
                  <a:cxn ang="0">
                    <a:pos x="120" y="54"/>
                  </a:cxn>
                  <a:cxn ang="0">
                    <a:pos x="167" y="138"/>
                  </a:cxn>
                  <a:cxn ang="0">
                    <a:pos x="167" y="120"/>
                  </a:cxn>
                  <a:cxn ang="0">
                    <a:pos x="161" y="102"/>
                  </a:cxn>
                  <a:cxn ang="0">
                    <a:pos x="138" y="60"/>
                  </a:cxn>
                  <a:cxn ang="0">
                    <a:pos x="114" y="30"/>
                  </a:cxn>
                  <a:cxn ang="0">
                    <a:pos x="108" y="24"/>
                  </a:cxn>
                  <a:cxn ang="0">
                    <a:pos x="102" y="18"/>
                  </a:cxn>
                  <a:cxn ang="0">
                    <a:pos x="102" y="18"/>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37590" name="Freeform 22"/>
              <p:cNvSpPr>
                <a:spLocks/>
              </p:cNvSpPr>
              <p:nvPr/>
            </p:nvSpPr>
            <p:spPr bwMode="hidden">
              <a:xfrm>
                <a:off x="948" y="2314"/>
                <a:ext cx="113" cy="114"/>
              </a:xfrm>
              <a:custGeom>
                <a:avLst/>
                <a:gdLst/>
                <a:ahLst/>
                <a:cxnLst>
                  <a:cxn ang="0">
                    <a:pos x="0" y="0"/>
                  </a:cxn>
                  <a:cxn ang="0">
                    <a:pos x="6" y="0"/>
                  </a:cxn>
                  <a:cxn ang="0">
                    <a:pos x="24" y="6"/>
                  </a:cxn>
                  <a:cxn ang="0">
                    <a:pos x="48" y="18"/>
                  </a:cxn>
                  <a:cxn ang="0">
                    <a:pos x="71" y="36"/>
                  </a:cxn>
                  <a:cxn ang="0">
                    <a:pos x="83" y="48"/>
                  </a:cxn>
                  <a:cxn ang="0">
                    <a:pos x="95" y="66"/>
                  </a:cxn>
                  <a:cxn ang="0">
                    <a:pos x="107" y="90"/>
                  </a:cxn>
                  <a:cxn ang="0">
                    <a:pos x="113" y="114"/>
                  </a:cxn>
                  <a:cxn ang="0">
                    <a:pos x="83" y="66"/>
                  </a:cxn>
                  <a:cxn ang="0">
                    <a:pos x="60" y="78"/>
                  </a:cxn>
                  <a:cxn ang="0">
                    <a:pos x="71" y="54"/>
                  </a:cxn>
                  <a:cxn ang="0">
                    <a:pos x="12" y="78"/>
                  </a:cxn>
                  <a:cxn ang="0">
                    <a:pos x="60" y="48"/>
                  </a:cxn>
                  <a:cxn ang="0">
                    <a:pos x="60" y="42"/>
                  </a:cxn>
                  <a:cxn ang="0">
                    <a:pos x="54" y="30"/>
                  </a:cxn>
                  <a:cxn ang="0">
                    <a:pos x="36" y="18"/>
                  </a:cxn>
                  <a:cxn ang="0">
                    <a:pos x="0" y="0"/>
                  </a:cxn>
                  <a:cxn ang="0">
                    <a:pos x="0" y="0"/>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37591" name="Freeform 23"/>
              <p:cNvSpPr>
                <a:spLocks/>
              </p:cNvSpPr>
              <p:nvPr/>
            </p:nvSpPr>
            <p:spPr bwMode="hidden">
              <a:xfrm>
                <a:off x="1122" y="2578"/>
                <a:ext cx="66" cy="60"/>
              </a:xfrm>
              <a:custGeom>
                <a:avLst/>
                <a:gdLst/>
                <a:ahLst/>
                <a:cxnLst>
                  <a:cxn ang="0">
                    <a:pos x="54" y="0"/>
                  </a:cxn>
                  <a:cxn ang="0">
                    <a:pos x="42" y="18"/>
                  </a:cxn>
                  <a:cxn ang="0">
                    <a:pos x="36" y="6"/>
                  </a:cxn>
                  <a:cxn ang="0">
                    <a:pos x="24" y="30"/>
                  </a:cxn>
                  <a:cxn ang="0">
                    <a:pos x="18" y="36"/>
                  </a:cxn>
                  <a:cxn ang="0">
                    <a:pos x="6" y="48"/>
                  </a:cxn>
                  <a:cxn ang="0">
                    <a:pos x="0" y="60"/>
                  </a:cxn>
                  <a:cxn ang="0">
                    <a:pos x="12" y="54"/>
                  </a:cxn>
                  <a:cxn ang="0">
                    <a:pos x="30" y="36"/>
                  </a:cxn>
                  <a:cxn ang="0">
                    <a:pos x="54" y="18"/>
                  </a:cxn>
                  <a:cxn ang="0">
                    <a:pos x="66" y="6"/>
                  </a:cxn>
                  <a:cxn ang="0">
                    <a:pos x="54" y="0"/>
                  </a:cxn>
                  <a:cxn ang="0">
                    <a:pos x="54" y="0"/>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37592" name="Freeform 24"/>
              <p:cNvSpPr>
                <a:spLocks/>
              </p:cNvSpPr>
              <p:nvPr/>
            </p:nvSpPr>
            <p:spPr bwMode="hidden">
              <a:xfrm>
                <a:off x="942" y="2674"/>
                <a:ext cx="161" cy="179"/>
              </a:xfrm>
              <a:custGeom>
                <a:avLst/>
                <a:gdLst/>
                <a:ahLst/>
                <a:cxnLst>
                  <a:cxn ang="0">
                    <a:pos x="131" y="53"/>
                  </a:cxn>
                  <a:cxn ang="0">
                    <a:pos x="137" y="53"/>
                  </a:cxn>
                  <a:cxn ang="0">
                    <a:pos x="143" y="41"/>
                  </a:cxn>
                  <a:cxn ang="0">
                    <a:pos x="155" y="35"/>
                  </a:cxn>
                  <a:cxn ang="0">
                    <a:pos x="161" y="24"/>
                  </a:cxn>
                  <a:cxn ang="0">
                    <a:pos x="161" y="12"/>
                  </a:cxn>
                  <a:cxn ang="0">
                    <a:pos x="161" y="0"/>
                  </a:cxn>
                  <a:cxn ang="0">
                    <a:pos x="149" y="24"/>
                  </a:cxn>
                  <a:cxn ang="0">
                    <a:pos x="143" y="35"/>
                  </a:cxn>
                  <a:cxn ang="0">
                    <a:pos x="131" y="35"/>
                  </a:cxn>
                  <a:cxn ang="0">
                    <a:pos x="119" y="41"/>
                  </a:cxn>
                  <a:cxn ang="0">
                    <a:pos x="125" y="53"/>
                  </a:cxn>
                  <a:cxn ang="0">
                    <a:pos x="95" y="95"/>
                  </a:cxn>
                  <a:cxn ang="0">
                    <a:pos x="0" y="137"/>
                  </a:cxn>
                  <a:cxn ang="0">
                    <a:pos x="60" y="119"/>
                  </a:cxn>
                  <a:cxn ang="0">
                    <a:pos x="54" y="125"/>
                  </a:cxn>
                  <a:cxn ang="0">
                    <a:pos x="48" y="131"/>
                  </a:cxn>
                  <a:cxn ang="0">
                    <a:pos x="24" y="155"/>
                  </a:cxn>
                  <a:cxn ang="0">
                    <a:pos x="12" y="167"/>
                  </a:cxn>
                  <a:cxn ang="0">
                    <a:pos x="0" y="173"/>
                  </a:cxn>
                  <a:cxn ang="0">
                    <a:pos x="0" y="179"/>
                  </a:cxn>
                  <a:cxn ang="0">
                    <a:pos x="6" y="173"/>
                  </a:cxn>
                  <a:cxn ang="0">
                    <a:pos x="30" y="155"/>
                  </a:cxn>
                  <a:cxn ang="0">
                    <a:pos x="48" y="143"/>
                  </a:cxn>
                  <a:cxn ang="0">
                    <a:pos x="71" y="125"/>
                  </a:cxn>
                  <a:cxn ang="0">
                    <a:pos x="95" y="107"/>
                  </a:cxn>
                  <a:cxn ang="0">
                    <a:pos x="119" y="77"/>
                  </a:cxn>
                  <a:cxn ang="0">
                    <a:pos x="131" y="59"/>
                  </a:cxn>
                  <a:cxn ang="0">
                    <a:pos x="131" y="53"/>
                  </a:cxn>
                  <a:cxn ang="0">
                    <a:pos x="131" y="53"/>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37593" name="Freeform 25"/>
              <p:cNvSpPr>
                <a:spLocks/>
              </p:cNvSpPr>
              <p:nvPr/>
            </p:nvSpPr>
            <p:spPr bwMode="hidden">
              <a:xfrm>
                <a:off x="737" y="2763"/>
                <a:ext cx="73" cy="54"/>
              </a:xfrm>
              <a:custGeom>
                <a:avLst/>
                <a:gdLst/>
                <a:ahLst/>
                <a:cxnLst>
                  <a:cxn ang="0">
                    <a:pos x="24" y="36"/>
                  </a:cxn>
                  <a:cxn ang="0">
                    <a:pos x="48" y="24"/>
                  </a:cxn>
                  <a:cxn ang="0">
                    <a:pos x="60" y="12"/>
                  </a:cxn>
                  <a:cxn ang="0">
                    <a:pos x="66" y="6"/>
                  </a:cxn>
                  <a:cxn ang="0">
                    <a:pos x="72" y="0"/>
                  </a:cxn>
                  <a:cxn ang="0">
                    <a:pos x="42" y="18"/>
                  </a:cxn>
                  <a:cxn ang="0">
                    <a:pos x="30" y="24"/>
                  </a:cxn>
                  <a:cxn ang="0">
                    <a:pos x="24" y="24"/>
                  </a:cxn>
                  <a:cxn ang="0">
                    <a:pos x="18" y="18"/>
                  </a:cxn>
                  <a:cxn ang="0">
                    <a:pos x="12" y="12"/>
                  </a:cxn>
                  <a:cxn ang="0">
                    <a:pos x="0" y="54"/>
                  </a:cxn>
                  <a:cxn ang="0">
                    <a:pos x="12" y="42"/>
                  </a:cxn>
                  <a:cxn ang="0">
                    <a:pos x="24" y="36"/>
                  </a:cxn>
                  <a:cxn ang="0">
                    <a:pos x="24" y="36"/>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37594" name="Freeform 26"/>
              <p:cNvSpPr>
                <a:spLocks/>
              </p:cNvSpPr>
              <p:nvPr/>
            </p:nvSpPr>
            <p:spPr bwMode="hidden">
              <a:xfrm>
                <a:off x="624" y="2889"/>
                <a:ext cx="12" cy="54"/>
              </a:xfrm>
              <a:custGeom>
                <a:avLst/>
                <a:gdLst/>
                <a:ahLst/>
                <a:cxnLst>
                  <a:cxn ang="0">
                    <a:pos x="12" y="0"/>
                  </a:cxn>
                  <a:cxn ang="0">
                    <a:pos x="0" y="12"/>
                  </a:cxn>
                  <a:cxn ang="0">
                    <a:pos x="0" y="18"/>
                  </a:cxn>
                  <a:cxn ang="0">
                    <a:pos x="6" y="54"/>
                  </a:cxn>
                  <a:cxn ang="0">
                    <a:pos x="12" y="36"/>
                  </a:cxn>
                  <a:cxn ang="0">
                    <a:pos x="12" y="18"/>
                  </a:cxn>
                  <a:cxn ang="0">
                    <a:pos x="12" y="6"/>
                  </a:cxn>
                  <a:cxn ang="0">
                    <a:pos x="12" y="0"/>
                  </a:cxn>
                  <a:cxn ang="0">
                    <a:pos x="12" y="0"/>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37595" name="Freeform 27"/>
              <p:cNvSpPr>
                <a:spLocks/>
              </p:cNvSpPr>
              <p:nvPr/>
            </p:nvSpPr>
            <p:spPr bwMode="hidden">
              <a:xfrm>
                <a:off x="492" y="3021"/>
                <a:ext cx="48" cy="72"/>
              </a:xfrm>
              <a:custGeom>
                <a:avLst/>
                <a:gdLst/>
                <a:ahLst/>
                <a:cxnLst>
                  <a:cxn ang="0">
                    <a:pos x="48" y="6"/>
                  </a:cxn>
                  <a:cxn ang="0">
                    <a:pos x="48" y="6"/>
                  </a:cxn>
                  <a:cxn ang="0">
                    <a:pos x="48" y="6"/>
                  </a:cxn>
                  <a:cxn ang="0">
                    <a:pos x="48" y="6"/>
                  </a:cxn>
                  <a:cxn ang="0">
                    <a:pos x="6" y="0"/>
                  </a:cxn>
                  <a:cxn ang="0">
                    <a:pos x="42" y="12"/>
                  </a:cxn>
                  <a:cxn ang="0">
                    <a:pos x="42" y="12"/>
                  </a:cxn>
                  <a:cxn ang="0">
                    <a:pos x="0" y="72"/>
                  </a:cxn>
                  <a:cxn ang="0">
                    <a:pos x="18" y="54"/>
                  </a:cxn>
                  <a:cxn ang="0">
                    <a:pos x="18" y="66"/>
                  </a:cxn>
                  <a:cxn ang="0">
                    <a:pos x="48" y="6"/>
                  </a:cxn>
                  <a:cxn ang="0">
                    <a:pos x="48" y="6"/>
                  </a:cxn>
                  <a:cxn ang="0">
                    <a:pos x="48" y="6"/>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37596" name="Freeform 28"/>
              <p:cNvSpPr>
                <a:spLocks/>
              </p:cNvSpPr>
              <p:nvPr/>
            </p:nvSpPr>
            <p:spPr bwMode="hidden">
              <a:xfrm>
                <a:off x="437" y="3027"/>
                <a:ext cx="288" cy="84"/>
              </a:xfrm>
              <a:custGeom>
                <a:avLst/>
                <a:gdLst/>
                <a:ahLst/>
                <a:cxnLst>
                  <a:cxn ang="0">
                    <a:pos x="287" y="0"/>
                  </a:cxn>
                  <a:cxn ang="0">
                    <a:pos x="0" y="84"/>
                  </a:cxn>
                  <a:cxn ang="0">
                    <a:pos x="168" y="36"/>
                  </a:cxn>
                  <a:cxn ang="0">
                    <a:pos x="114" y="60"/>
                  </a:cxn>
                  <a:cxn ang="0">
                    <a:pos x="276" y="18"/>
                  </a:cxn>
                  <a:cxn ang="0">
                    <a:pos x="287" y="0"/>
                  </a:cxn>
                  <a:cxn ang="0">
                    <a:pos x="287" y="0"/>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37597" name="Freeform 29"/>
              <p:cNvSpPr>
                <a:spLocks/>
              </p:cNvSpPr>
              <p:nvPr/>
            </p:nvSpPr>
            <p:spPr bwMode="hidden">
              <a:xfrm>
                <a:off x="828" y="3003"/>
                <a:ext cx="66" cy="108"/>
              </a:xfrm>
              <a:custGeom>
                <a:avLst/>
                <a:gdLst/>
                <a:ahLst/>
                <a:cxnLst>
                  <a:cxn ang="0">
                    <a:pos x="6" y="0"/>
                  </a:cxn>
                  <a:cxn ang="0">
                    <a:pos x="66" y="6"/>
                  </a:cxn>
                  <a:cxn ang="0">
                    <a:pos x="0" y="84"/>
                  </a:cxn>
                  <a:cxn ang="0">
                    <a:pos x="54" y="24"/>
                  </a:cxn>
                  <a:cxn ang="0">
                    <a:pos x="6" y="108"/>
                  </a:cxn>
                  <a:cxn ang="0">
                    <a:pos x="66" y="6"/>
                  </a:cxn>
                  <a:cxn ang="0">
                    <a:pos x="6" y="0"/>
                  </a:cxn>
                  <a:cxn ang="0">
                    <a:pos x="6" y="0"/>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37598" name="Freeform 30"/>
              <p:cNvSpPr>
                <a:spLocks/>
              </p:cNvSpPr>
              <p:nvPr/>
            </p:nvSpPr>
            <p:spPr bwMode="hidden">
              <a:xfrm>
                <a:off x="366" y="3111"/>
                <a:ext cx="77" cy="42"/>
              </a:xfrm>
              <a:custGeom>
                <a:avLst/>
                <a:gdLst/>
                <a:ahLst/>
                <a:cxnLst>
                  <a:cxn ang="0">
                    <a:pos x="36" y="0"/>
                  </a:cxn>
                  <a:cxn ang="0">
                    <a:pos x="42" y="0"/>
                  </a:cxn>
                  <a:cxn ang="0">
                    <a:pos x="60" y="6"/>
                  </a:cxn>
                  <a:cxn ang="0">
                    <a:pos x="48" y="6"/>
                  </a:cxn>
                  <a:cxn ang="0">
                    <a:pos x="42" y="6"/>
                  </a:cxn>
                  <a:cxn ang="0">
                    <a:pos x="60" y="6"/>
                  </a:cxn>
                  <a:cxn ang="0">
                    <a:pos x="0" y="24"/>
                  </a:cxn>
                  <a:cxn ang="0">
                    <a:pos x="71" y="6"/>
                  </a:cxn>
                  <a:cxn ang="0">
                    <a:pos x="66" y="42"/>
                  </a:cxn>
                  <a:cxn ang="0">
                    <a:pos x="77" y="6"/>
                  </a:cxn>
                  <a:cxn ang="0">
                    <a:pos x="36" y="0"/>
                  </a:cxn>
                  <a:cxn ang="0">
                    <a:pos x="36" y="0"/>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37599" name="Freeform 31"/>
              <p:cNvSpPr>
                <a:spLocks/>
              </p:cNvSpPr>
              <p:nvPr/>
            </p:nvSpPr>
            <p:spPr bwMode="hidden">
              <a:xfrm>
                <a:off x="498" y="3165"/>
                <a:ext cx="66" cy="30"/>
              </a:xfrm>
              <a:custGeom>
                <a:avLst/>
                <a:gdLst/>
                <a:ahLst/>
                <a:cxnLst>
                  <a:cxn ang="0">
                    <a:pos x="66" y="6"/>
                  </a:cxn>
                  <a:cxn ang="0">
                    <a:pos x="0" y="0"/>
                  </a:cxn>
                  <a:cxn ang="0">
                    <a:pos x="54" y="6"/>
                  </a:cxn>
                  <a:cxn ang="0">
                    <a:pos x="18" y="18"/>
                  </a:cxn>
                  <a:cxn ang="0">
                    <a:pos x="60" y="12"/>
                  </a:cxn>
                  <a:cxn ang="0">
                    <a:pos x="60" y="30"/>
                  </a:cxn>
                  <a:cxn ang="0">
                    <a:pos x="60" y="30"/>
                  </a:cxn>
                  <a:cxn ang="0">
                    <a:pos x="66" y="6"/>
                  </a:cxn>
                  <a:cxn ang="0">
                    <a:pos x="66" y="6"/>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37600" name="Freeform 32"/>
              <p:cNvSpPr>
                <a:spLocks/>
              </p:cNvSpPr>
              <p:nvPr/>
            </p:nvSpPr>
            <p:spPr bwMode="hidden">
              <a:xfrm>
                <a:off x="840" y="2919"/>
                <a:ext cx="18" cy="60"/>
              </a:xfrm>
              <a:custGeom>
                <a:avLst/>
                <a:gdLst/>
                <a:ahLst/>
                <a:cxnLst>
                  <a:cxn ang="0">
                    <a:pos x="0" y="24"/>
                  </a:cxn>
                  <a:cxn ang="0">
                    <a:pos x="12" y="24"/>
                  </a:cxn>
                  <a:cxn ang="0">
                    <a:pos x="12" y="60"/>
                  </a:cxn>
                  <a:cxn ang="0">
                    <a:pos x="18" y="18"/>
                  </a:cxn>
                  <a:cxn ang="0">
                    <a:pos x="18" y="18"/>
                  </a:cxn>
                  <a:cxn ang="0">
                    <a:pos x="18" y="0"/>
                  </a:cxn>
                  <a:cxn ang="0">
                    <a:pos x="12" y="18"/>
                  </a:cxn>
                  <a:cxn ang="0">
                    <a:pos x="0" y="24"/>
                  </a:cxn>
                  <a:cxn ang="0">
                    <a:pos x="0" y="24"/>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37601" name="Freeform 33"/>
              <p:cNvSpPr>
                <a:spLocks/>
              </p:cNvSpPr>
              <p:nvPr/>
            </p:nvSpPr>
            <p:spPr bwMode="hidden">
              <a:xfrm>
                <a:off x="546" y="3021"/>
                <a:ext cx="6" cy="18"/>
              </a:xfrm>
              <a:custGeom>
                <a:avLst/>
                <a:gdLst/>
                <a:ahLst/>
                <a:cxnLst>
                  <a:cxn ang="0">
                    <a:pos x="6" y="0"/>
                  </a:cxn>
                  <a:cxn ang="0">
                    <a:pos x="0" y="18"/>
                  </a:cxn>
                  <a:cxn ang="0">
                    <a:pos x="6" y="12"/>
                  </a:cxn>
                  <a:cxn ang="0">
                    <a:pos x="6" y="0"/>
                  </a:cxn>
                  <a:cxn ang="0">
                    <a:pos x="6" y="0"/>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37602" name="Freeform 34"/>
              <p:cNvSpPr>
                <a:spLocks/>
              </p:cNvSpPr>
              <p:nvPr/>
            </p:nvSpPr>
            <p:spPr bwMode="hidden">
              <a:xfrm>
                <a:off x="534" y="2943"/>
                <a:ext cx="30" cy="78"/>
              </a:xfrm>
              <a:custGeom>
                <a:avLst/>
                <a:gdLst/>
                <a:ahLst/>
                <a:cxnLst>
                  <a:cxn ang="0">
                    <a:pos x="24" y="6"/>
                  </a:cxn>
                  <a:cxn ang="0">
                    <a:pos x="18" y="24"/>
                  </a:cxn>
                  <a:cxn ang="0">
                    <a:pos x="0" y="18"/>
                  </a:cxn>
                  <a:cxn ang="0">
                    <a:pos x="12" y="30"/>
                  </a:cxn>
                  <a:cxn ang="0">
                    <a:pos x="6" y="42"/>
                  </a:cxn>
                  <a:cxn ang="0">
                    <a:pos x="18" y="78"/>
                  </a:cxn>
                  <a:cxn ang="0">
                    <a:pos x="18" y="24"/>
                  </a:cxn>
                  <a:cxn ang="0">
                    <a:pos x="24" y="12"/>
                  </a:cxn>
                  <a:cxn ang="0">
                    <a:pos x="30" y="6"/>
                  </a:cxn>
                  <a:cxn ang="0">
                    <a:pos x="30" y="6"/>
                  </a:cxn>
                  <a:cxn ang="0">
                    <a:pos x="12" y="0"/>
                  </a:cxn>
                  <a:cxn ang="0">
                    <a:pos x="24" y="6"/>
                  </a:cxn>
                  <a:cxn ang="0">
                    <a:pos x="24" y="6"/>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37603" name="Freeform 35"/>
              <p:cNvSpPr>
                <a:spLocks/>
              </p:cNvSpPr>
              <p:nvPr/>
            </p:nvSpPr>
            <p:spPr bwMode="hidden">
              <a:xfrm>
                <a:off x="540" y="3039"/>
                <a:ext cx="24" cy="24"/>
              </a:xfrm>
              <a:custGeom>
                <a:avLst/>
                <a:gdLst/>
                <a:ahLst/>
                <a:cxnLst>
                  <a:cxn ang="0">
                    <a:pos x="6" y="0"/>
                  </a:cxn>
                  <a:cxn ang="0">
                    <a:pos x="0" y="0"/>
                  </a:cxn>
                  <a:cxn ang="0">
                    <a:pos x="6" y="0"/>
                  </a:cxn>
                  <a:cxn ang="0">
                    <a:pos x="12" y="6"/>
                  </a:cxn>
                  <a:cxn ang="0">
                    <a:pos x="24" y="24"/>
                  </a:cxn>
                  <a:cxn ang="0">
                    <a:pos x="24" y="18"/>
                  </a:cxn>
                  <a:cxn ang="0">
                    <a:pos x="18" y="6"/>
                  </a:cxn>
                  <a:cxn ang="0">
                    <a:pos x="12" y="0"/>
                  </a:cxn>
                  <a:cxn ang="0">
                    <a:pos x="6" y="0"/>
                  </a:cxn>
                  <a:cxn ang="0">
                    <a:pos x="6" y="0"/>
                  </a:cxn>
                  <a:cxn ang="0">
                    <a:pos x="6" y="0"/>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37604" name="Freeform 36"/>
              <p:cNvSpPr>
                <a:spLocks/>
              </p:cNvSpPr>
              <p:nvPr/>
            </p:nvSpPr>
            <p:spPr bwMode="hidden">
              <a:xfrm>
                <a:off x="801" y="2681"/>
                <a:ext cx="215" cy="216"/>
              </a:xfrm>
              <a:custGeom>
                <a:avLst/>
                <a:gdLst/>
                <a:ahLst/>
                <a:cxnLst>
                  <a:cxn ang="0">
                    <a:pos x="215" y="0"/>
                  </a:cxn>
                  <a:cxn ang="0">
                    <a:pos x="147" y="36"/>
                  </a:cxn>
                  <a:cxn ang="0">
                    <a:pos x="132" y="49"/>
                  </a:cxn>
                  <a:cxn ang="0">
                    <a:pos x="104" y="79"/>
                  </a:cxn>
                  <a:cxn ang="0">
                    <a:pos x="87" y="114"/>
                  </a:cxn>
                  <a:cxn ang="0">
                    <a:pos x="48" y="156"/>
                  </a:cxn>
                  <a:cxn ang="0">
                    <a:pos x="42" y="166"/>
                  </a:cxn>
                  <a:cxn ang="0">
                    <a:pos x="29" y="177"/>
                  </a:cxn>
                  <a:cxn ang="0">
                    <a:pos x="0" y="208"/>
                  </a:cxn>
                  <a:cxn ang="0">
                    <a:pos x="48" y="216"/>
                  </a:cxn>
                  <a:cxn ang="0">
                    <a:pos x="215" y="0"/>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w="9525">
                <a:noFill/>
                <a:round/>
                <a:headEnd/>
                <a:tailEnd/>
              </a:ln>
              <a:effectLst/>
            </p:spPr>
            <p:txBody>
              <a:bodyPr/>
              <a:lstStyle/>
              <a:p>
                <a:endParaRPr lang="en-US"/>
              </a:p>
            </p:txBody>
          </p:sp>
          <p:sp>
            <p:nvSpPr>
              <p:cNvPr id="237605" name="Freeform 37"/>
              <p:cNvSpPr>
                <a:spLocks/>
              </p:cNvSpPr>
              <p:nvPr/>
            </p:nvSpPr>
            <p:spPr bwMode="hidden">
              <a:xfrm>
                <a:off x="536" y="2710"/>
                <a:ext cx="212" cy="179"/>
              </a:xfrm>
              <a:custGeom>
                <a:avLst/>
                <a:gdLst/>
                <a:ahLst/>
                <a:cxnLst>
                  <a:cxn ang="0">
                    <a:pos x="212" y="0"/>
                  </a:cxn>
                  <a:cxn ang="0">
                    <a:pos x="144" y="36"/>
                  </a:cxn>
                  <a:cxn ang="0">
                    <a:pos x="0" y="179"/>
                  </a:cxn>
                  <a:cxn ang="0">
                    <a:pos x="177" y="85"/>
                  </a:cxn>
                  <a:cxn ang="0">
                    <a:pos x="212" y="0"/>
                  </a:cxn>
                </a:cxnLst>
                <a:rect l="0" t="0" r="r" b="b"/>
                <a:pathLst>
                  <a:path w="212" h="179">
                    <a:moveTo>
                      <a:pt x="212" y="0"/>
                    </a:moveTo>
                    <a:lnTo>
                      <a:pt x="144" y="36"/>
                    </a:lnTo>
                    <a:lnTo>
                      <a:pt x="0" y="179"/>
                    </a:lnTo>
                    <a:lnTo>
                      <a:pt x="177" y="85"/>
                    </a:lnTo>
                    <a:lnTo>
                      <a:pt x="212" y="0"/>
                    </a:lnTo>
                    <a:close/>
                  </a:path>
                </a:pathLst>
              </a:custGeom>
              <a:solidFill>
                <a:schemeClr val="bg2"/>
              </a:solidFill>
              <a:ln w="9525">
                <a:noFill/>
                <a:round/>
                <a:headEnd/>
                <a:tailEnd/>
              </a:ln>
              <a:effectLst/>
            </p:spPr>
            <p:txBody>
              <a:bodyPr/>
              <a:lstStyle/>
              <a:p>
                <a:endParaRPr lang="en-US"/>
              </a:p>
            </p:txBody>
          </p:sp>
          <p:sp>
            <p:nvSpPr>
              <p:cNvPr id="237606" name="Freeform 38"/>
              <p:cNvSpPr>
                <a:spLocks/>
              </p:cNvSpPr>
              <p:nvPr/>
            </p:nvSpPr>
            <p:spPr bwMode="hidden">
              <a:xfrm>
                <a:off x="1037" y="2609"/>
                <a:ext cx="64" cy="79"/>
              </a:xfrm>
              <a:custGeom>
                <a:avLst/>
                <a:gdLst/>
                <a:ahLst/>
                <a:cxnLst>
                  <a:cxn ang="0">
                    <a:pos x="0" y="22"/>
                  </a:cxn>
                  <a:cxn ang="0">
                    <a:pos x="64" y="79"/>
                  </a:cxn>
                  <a:cxn ang="0">
                    <a:pos x="60" y="0"/>
                  </a:cxn>
                  <a:cxn ang="0">
                    <a:pos x="0" y="22"/>
                  </a:cxn>
                </a:cxnLst>
                <a:rect l="0" t="0" r="r" b="b"/>
                <a:pathLst>
                  <a:path w="64" h="79">
                    <a:moveTo>
                      <a:pt x="0" y="22"/>
                    </a:moveTo>
                    <a:lnTo>
                      <a:pt x="64" y="79"/>
                    </a:lnTo>
                    <a:lnTo>
                      <a:pt x="60" y="0"/>
                    </a:lnTo>
                    <a:lnTo>
                      <a:pt x="0" y="22"/>
                    </a:lnTo>
                    <a:close/>
                  </a:path>
                </a:pathLst>
              </a:custGeom>
              <a:solidFill>
                <a:schemeClr val="bg2"/>
              </a:solidFill>
              <a:ln w="9525">
                <a:noFill/>
                <a:round/>
                <a:headEnd/>
                <a:tailEnd/>
              </a:ln>
              <a:effectLst/>
            </p:spPr>
            <p:txBody>
              <a:bodyPr/>
              <a:lstStyle/>
              <a:p>
                <a:endParaRPr lang="en-US"/>
              </a:p>
            </p:txBody>
          </p:sp>
          <p:sp>
            <p:nvSpPr>
              <p:cNvPr id="237607" name="Freeform 39"/>
              <p:cNvSpPr>
                <a:spLocks/>
              </p:cNvSpPr>
              <p:nvPr userDrawn="1"/>
            </p:nvSpPr>
            <p:spPr bwMode="hidden">
              <a:xfrm>
                <a:off x="867" y="2471"/>
                <a:ext cx="137" cy="207"/>
              </a:xfrm>
              <a:custGeom>
                <a:avLst/>
                <a:gdLst/>
                <a:ahLst/>
                <a:cxnLst>
                  <a:cxn ang="0">
                    <a:pos x="0" y="0"/>
                  </a:cxn>
                  <a:cxn ang="0">
                    <a:pos x="17" y="87"/>
                  </a:cxn>
                  <a:cxn ang="0">
                    <a:pos x="69" y="154"/>
                  </a:cxn>
                  <a:cxn ang="0">
                    <a:pos x="137" y="207"/>
                  </a:cxn>
                  <a:cxn ang="0">
                    <a:pos x="0" y="0"/>
                  </a:cxn>
                </a:cxnLst>
                <a:rect l="0" t="0" r="r" b="b"/>
                <a:pathLst>
                  <a:path w="137" h="207">
                    <a:moveTo>
                      <a:pt x="0" y="0"/>
                    </a:moveTo>
                    <a:lnTo>
                      <a:pt x="17" y="87"/>
                    </a:lnTo>
                    <a:lnTo>
                      <a:pt x="69" y="154"/>
                    </a:lnTo>
                    <a:lnTo>
                      <a:pt x="137" y="207"/>
                    </a:lnTo>
                    <a:lnTo>
                      <a:pt x="0" y="0"/>
                    </a:lnTo>
                    <a:close/>
                  </a:path>
                </a:pathLst>
              </a:custGeom>
              <a:solidFill>
                <a:schemeClr val="bg2"/>
              </a:solidFill>
              <a:ln w="9525">
                <a:noFill/>
                <a:round/>
                <a:headEnd/>
                <a:tailEnd/>
              </a:ln>
              <a:effectLst/>
            </p:spPr>
            <p:txBody>
              <a:bodyPr/>
              <a:lstStyle/>
              <a:p>
                <a:endParaRPr lang="en-US"/>
              </a:p>
            </p:txBody>
          </p:sp>
          <p:sp>
            <p:nvSpPr>
              <p:cNvPr id="237608" name="Freeform 40"/>
              <p:cNvSpPr>
                <a:spLocks/>
              </p:cNvSpPr>
              <p:nvPr userDrawn="1"/>
            </p:nvSpPr>
            <p:spPr bwMode="hidden">
              <a:xfrm>
                <a:off x="817" y="2507"/>
                <a:ext cx="65" cy="222"/>
              </a:xfrm>
              <a:custGeom>
                <a:avLst/>
                <a:gdLst/>
                <a:ahLst/>
                <a:cxnLst>
                  <a:cxn ang="0">
                    <a:pos x="0" y="222"/>
                  </a:cxn>
                  <a:cxn ang="0">
                    <a:pos x="40" y="142"/>
                  </a:cxn>
                  <a:cxn ang="0">
                    <a:pos x="65" y="72"/>
                  </a:cxn>
                  <a:cxn ang="0">
                    <a:pos x="7" y="0"/>
                  </a:cxn>
                  <a:cxn ang="0">
                    <a:pos x="0" y="222"/>
                  </a:cxn>
                </a:cxnLst>
                <a:rect l="0" t="0" r="r" b="b"/>
                <a:pathLst>
                  <a:path w="65" h="222">
                    <a:moveTo>
                      <a:pt x="0" y="222"/>
                    </a:moveTo>
                    <a:lnTo>
                      <a:pt x="40" y="142"/>
                    </a:lnTo>
                    <a:lnTo>
                      <a:pt x="65" y="72"/>
                    </a:lnTo>
                    <a:lnTo>
                      <a:pt x="7" y="0"/>
                    </a:lnTo>
                    <a:lnTo>
                      <a:pt x="0" y="222"/>
                    </a:lnTo>
                    <a:close/>
                  </a:path>
                </a:pathLst>
              </a:custGeom>
              <a:solidFill>
                <a:schemeClr val="bg2"/>
              </a:solidFill>
              <a:ln w="9525">
                <a:noFill/>
                <a:round/>
                <a:headEnd/>
                <a:tailEnd/>
              </a:ln>
              <a:effectLst/>
            </p:spPr>
            <p:txBody>
              <a:bodyPr/>
              <a:lstStyle/>
              <a:p>
                <a:endParaRPr lang="en-US"/>
              </a:p>
            </p:txBody>
          </p:sp>
        </p:grpSp>
      </p:grpSp>
      <p:sp>
        <p:nvSpPr>
          <p:cNvPr id="237609" name="Rectangle 41"/>
          <p:cNvSpPr>
            <a:spLocks noGrp="1" noChangeArrowheads="1"/>
          </p:cNvSpPr>
          <p:nvPr>
            <p:ph type="ctrTitle"/>
          </p:nvPr>
        </p:nvSpPr>
        <p:spPr>
          <a:xfrm>
            <a:off x="685800" y="1447800"/>
            <a:ext cx="7772400" cy="1470025"/>
          </a:xfrm>
        </p:spPr>
        <p:txBody>
          <a:bodyPr/>
          <a:lstStyle>
            <a:lvl1pPr>
              <a:defRPr/>
            </a:lvl1pPr>
          </a:lstStyle>
          <a:p>
            <a:r>
              <a:rPr lang="en-US"/>
              <a:t>Click to edit Master title style</a:t>
            </a:r>
          </a:p>
        </p:txBody>
      </p:sp>
      <p:sp>
        <p:nvSpPr>
          <p:cNvPr id="237610"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r>
              <a:rPr lang="en-US"/>
              <a:t>Click to edit Master subtitle style</a:t>
            </a:r>
          </a:p>
        </p:txBody>
      </p:sp>
      <p:sp>
        <p:nvSpPr>
          <p:cNvPr id="237611" name="Rectangle 43"/>
          <p:cNvSpPr>
            <a:spLocks noGrp="1" noChangeArrowheads="1"/>
          </p:cNvSpPr>
          <p:nvPr>
            <p:ph type="dt" sz="half" idx="2"/>
          </p:nvPr>
        </p:nvSpPr>
        <p:spPr>
          <a:xfrm>
            <a:off x="457200" y="6245225"/>
            <a:ext cx="2133600" cy="476250"/>
          </a:xfrm>
        </p:spPr>
        <p:txBody>
          <a:bodyPr/>
          <a:lstStyle>
            <a:lvl1pPr>
              <a:defRPr/>
            </a:lvl1pPr>
          </a:lstStyle>
          <a:p>
            <a:endParaRPr lang="en-US"/>
          </a:p>
        </p:txBody>
      </p:sp>
      <p:sp>
        <p:nvSpPr>
          <p:cNvPr id="237612" name="Rectangle 44"/>
          <p:cNvSpPr>
            <a:spLocks noGrp="1" noChangeArrowheads="1"/>
          </p:cNvSpPr>
          <p:nvPr>
            <p:ph type="ftr" sz="quarter" idx="3"/>
          </p:nvPr>
        </p:nvSpPr>
        <p:spPr>
          <a:xfrm>
            <a:off x="3124200" y="6245225"/>
            <a:ext cx="2895600" cy="476250"/>
          </a:xfrm>
        </p:spPr>
        <p:txBody>
          <a:bodyPr/>
          <a:lstStyle>
            <a:lvl1pPr>
              <a:defRPr/>
            </a:lvl1pPr>
          </a:lstStyle>
          <a:p>
            <a:endParaRPr lang="en-US"/>
          </a:p>
        </p:txBody>
      </p:sp>
      <p:sp>
        <p:nvSpPr>
          <p:cNvPr id="237613" name="Rectangle 45"/>
          <p:cNvSpPr>
            <a:spLocks noGrp="1" noChangeArrowheads="1"/>
          </p:cNvSpPr>
          <p:nvPr>
            <p:ph type="sldNum" sz="quarter" idx="4"/>
          </p:nvPr>
        </p:nvSpPr>
        <p:spPr>
          <a:xfrm>
            <a:off x="6553200" y="6245225"/>
            <a:ext cx="2133600" cy="476250"/>
          </a:xfrm>
        </p:spPr>
        <p:txBody>
          <a:bodyPr/>
          <a:lstStyle>
            <a:lvl1pPr>
              <a:defRPr/>
            </a:lvl1pPr>
          </a:lstStyle>
          <a:p>
            <a:fld id="{BEEEB0A1-7134-4D8B-A3C7-853A73A68F7E}"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C2FF29-3FE5-4D60-B8CC-AE1C18EB5441}"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7C6B7C9-4AA0-48CF-9C7F-F61BBD3CEC75}"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FA6C464-285D-477C-AFD3-E6F651D06D6A}"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4B00CE7-C778-49A9-A325-ADD5BF10A126}"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26FDB5C-ACCD-4C39-99BC-402E5827AA4B}"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568ABE8-6387-4EDE-A248-3EB94D701D2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9253F13-636B-415A-B94D-08B96AF3A921}" type="slidenum">
              <a:rPr lang="en-US"/>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D5B9AC2-ED33-4AC5-8B51-25E9EB78E4B9}"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764542F-58F9-44CB-90EE-ED8FB7896532}"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5A52A42-6A47-49AE-8998-25677EC021DE}"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8750"/>
            <a:ext cx="2057400" cy="5972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8750"/>
            <a:ext cx="6019800" cy="5972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33FBFC3-23C9-4805-81F1-D71FACD253F2}"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58050"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258051"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58052"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endParaRPr lang="en-US"/>
          </a:p>
        </p:txBody>
      </p:sp>
      <p:sp>
        <p:nvSpPr>
          <p:cNvPr id="258053" name="Rectangle 5"/>
          <p:cNvSpPr>
            <a:spLocks noGrp="1" noChangeArrowheads="1"/>
          </p:cNvSpPr>
          <p:nvPr>
            <p:ph type="ftr" sz="quarter" idx="3"/>
          </p:nvPr>
        </p:nvSpPr>
        <p:spPr/>
        <p:txBody>
          <a:bodyPr/>
          <a:lstStyle>
            <a:lvl1pPr>
              <a:defRPr/>
            </a:lvl1pPr>
          </a:lstStyle>
          <a:p>
            <a:endParaRPr lang="en-US"/>
          </a:p>
        </p:txBody>
      </p:sp>
      <p:sp>
        <p:nvSpPr>
          <p:cNvPr id="258054" name="Rectangle 6"/>
          <p:cNvSpPr>
            <a:spLocks noGrp="1" noChangeArrowheads="1"/>
          </p:cNvSpPr>
          <p:nvPr>
            <p:ph type="sldNum" sz="quarter" idx="4"/>
          </p:nvPr>
        </p:nvSpPr>
        <p:spPr/>
        <p:txBody>
          <a:bodyPr/>
          <a:lstStyle>
            <a:lvl1pPr>
              <a:defRPr/>
            </a:lvl1pPr>
          </a:lstStyle>
          <a:p>
            <a:fld id="{804C95A6-63FE-4A1C-8722-9F293CC261B9}" type="slidenum">
              <a:rPr lang="en-US"/>
              <a:pPr/>
              <a:t>‹#›</a:t>
            </a:fld>
            <a:endParaRPr lang="en-US"/>
          </a:p>
        </p:txBody>
      </p:sp>
      <p:sp>
        <p:nvSpPr>
          <p:cNvPr id="258055" name="Rectangle 7"/>
          <p:cNvSpPr>
            <a:spLocks noGrp="1" noChangeArrowheads="1"/>
          </p:cNvSpPr>
          <p:nvPr>
            <p:ph type="dt" sz="quarter" idx="2"/>
          </p:nvPr>
        </p:nvSpPr>
        <p:spPr/>
        <p:txBody>
          <a:bodyPr/>
          <a:lstStyle>
            <a:lvl1pPr>
              <a:defRPr/>
            </a:lvl1pPr>
          </a:lstStyle>
          <a:p>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7C82BEA-5754-470E-BEA7-DD160F13C566}"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4352225-3327-4F16-8BBE-99F0210A843D}"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390D407-4C6F-4C06-A58D-1581D942E646}"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7573A57-25F9-4EBE-9498-735E9BBE8949}"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42E20E4-B9E5-4389-B9E7-D82DAAA4032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9D55B36-23AC-42AD-96FD-1432400903E8}" type="slidenum">
              <a:rPr lang="en-US"/>
              <a:pPr/>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23028BA-E232-4EF6-AD19-29C2973C9172}"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5272A0-7315-44A7-B3E7-14EC592705A2}"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10FEECF-0B79-4E4F-85C3-14CCD49ED2AF}"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24CCC9-B947-4628-83B3-F0625FE5197E}"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136A1B-7ADA-42A9-BC71-23C06FE1742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F2B76A9-2DBD-4073-A2A3-B6DBD548E71A}" type="slidenum">
              <a:rPr lang="en-US"/>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AB4C887-C151-43A3-85CA-1F9586DE4049}" type="slidenum">
              <a:rPr lang="en-US"/>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318BC36-133A-4ADF-9591-B2E8F987FAAB}" type="slidenum">
              <a:rPr lang="en-US"/>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138F84A-B278-4619-9184-1147365E9C16}" type="slidenum">
              <a:rPr lang="en-US"/>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2296065-112A-45B5-9570-3291A9A8A4E7}" type="slidenum">
              <a:rPr lang="en-US"/>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117F96D-CBBC-426C-924D-95DF538B0A7E}" type="slidenum">
              <a:rPr lang="en-US"/>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B0EA817-4702-4442-947C-D5761B8A057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84" r:id="rId12"/>
  </p:sldLayoutIdLst>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236546" name="Group 2"/>
          <p:cNvGrpSpPr>
            <a:grpSpLocks/>
          </p:cNvGrpSpPr>
          <p:nvPr/>
        </p:nvGrpSpPr>
        <p:grpSpPr bwMode="auto">
          <a:xfrm>
            <a:off x="0" y="0"/>
            <a:ext cx="9140825" cy="6851650"/>
            <a:chOff x="0" y="0"/>
            <a:chExt cx="5758" cy="4316"/>
          </a:xfrm>
        </p:grpSpPr>
        <p:sp>
          <p:nvSpPr>
            <p:cNvPr id="236547" name="Freeform 3"/>
            <p:cNvSpPr>
              <a:spLocks/>
            </p:cNvSpPr>
            <p:nvPr/>
          </p:nvSpPr>
          <p:spPr bwMode="hidden">
            <a:xfrm>
              <a:off x="1812" y="2811"/>
              <a:ext cx="3946" cy="1505"/>
            </a:xfrm>
            <a:custGeom>
              <a:avLst/>
              <a:gdLst/>
              <a:ahLst/>
              <a:cxnLst>
                <a:cxn ang="0">
                  <a:pos x="149" y="1505"/>
                </a:cxn>
                <a:cxn ang="0">
                  <a:pos x="687" y="1331"/>
                </a:cxn>
                <a:cxn ang="0">
                  <a:pos x="1213" y="1157"/>
                </a:cxn>
                <a:cxn ang="0">
                  <a:pos x="1728" y="977"/>
                </a:cxn>
                <a:cxn ang="0">
                  <a:pos x="2218" y="792"/>
                </a:cxn>
                <a:cxn ang="0">
                  <a:pos x="2457" y="696"/>
                </a:cxn>
                <a:cxn ang="0">
                  <a:pos x="2690" y="606"/>
                </a:cxn>
                <a:cxn ang="0">
                  <a:pos x="2918" y="510"/>
                </a:cxn>
                <a:cxn ang="0">
                  <a:pos x="3139" y="420"/>
                </a:cxn>
                <a:cxn ang="0">
                  <a:pos x="3348" y="324"/>
                </a:cxn>
                <a:cxn ang="0">
                  <a:pos x="3551" y="234"/>
                </a:cxn>
                <a:cxn ang="0">
                  <a:pos x="3749" y="138"/>
                </a:cxn>
                <a:cxn ang="0">
                  <a:pos x="3934" y="48"/>
                </a:cxn>
                <a:cxn ang="0">
                  <a:pos x="3934" y="0"/>
                </a:cxn>
                <a:cxn ang="0">
                  <a:pos x="3743" y="96"/>
                </a:cxn>
                <a:cxn ang="0">
                  <a:pos x="3539" y="192"/>
                </a:cxn>
                <a:cxn ang="0">
                  <a:pos x="3330" y="288"/>
                </a:cxn>
                <a:cxn ang="0">
                  <a:pos x="3115" y="384"/>
                </a:cxn>
                <a:cxn ang="0">
                  <a:pos x="2888" y="480"/>
                </a:cxn>
                <a:cxn ang="0">
                  <a:pos x="2654" y="576"/>
                </a:cxn>
                <a:cxn ang="0">
                  <a:pos x="2409" y="672"/>
                </a:cxn>
                <a:cxn ang="0">
                  <a:pos x="2164" y="768"/>
                </a:cxn>
                <a:cxn ang="0">
                  <a:pos x="1907" y="864"/>
                </a:cxn>
                <a:cxn ang="0">
                  <a:pos x="1650" y="960"/>
                </a:cxn>
                <a:cxn ang="0">
                  <a:pos x="1112" y="1145"/>
                </a:cxn>
                <a:cxn ang="0">
                  <a:pos x="562" y="1331"/>
                </a:cxn>
                <a:cxn ang="0">
                  <a:pos x="0" y="1505"/>
                </a:cxn>
                <a:cxn ang="0">
                  <a:pos x="149" y="1505"/>
                </a:cxn>
                <a:cxn ang="0">
                  <a:pos x="149" y="1505"/>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36548" name="Freeform 4"/>
            <p:cNvSpPr>
              <a:spLocks/>
            </p:cNvSpPr>
            <p:nvPr/>
          </p:nvSpPr>
          <p:spPr bwMode="hidden">
            <a:xfrm>
              <a:off x="4025" y="3627"/>
              <a:ext cx="1733" cy="689"/>
            </a:xfrm>
            <a:custGeom>
              <a:avLst/>
              <a:gdLst/>
              <a:ahLst/>
              <a:cxnLst>
                <a:cxn ang="0">
                  <a:pos x="132" y="689"/>
                </a:cxn>
                <a:cxn ang="0">
                  <a:pos x="550" y="527"/>
                </a:cxn>
                <a:cxn ang="0">
                  <a:pos x="963" y="365"/>
                </a:cxn>
                <a:cxn ang="0">
                  <a:pos x="1160" y="287"/>
                </a:cxn>
                <a:cxn ang="0">
                  <a:pos x="1357" y="203"/>
                </a:cxn>
                <a:cxn ang="0">
                  <a:pos x="1549" y="126"/>
                </a:cxn>
                <a:cxn ang="0">
                  <a:pos x="1728" y="48"/>
                </a:cxn>
                <a:cxn ang="0">
                  <a:pos x="1728" y="0"/>
                </a:cxn>
                <a:cxn ang="0">
                  <a:pos x="1531" y="84"/>
                </a:cxn>
                <a:cxn ang="0">
                  <a:pos x="1327" y="167"/>
                </a:cxn>
                <a:cxn ang="0">
                  <a:pos x="1118" y="257"/>
                </a:cxn>
                <a:cxn ang="0">
                  <a:pos x="903" y="341"/>
                </a:cxn>
                <a:cxn ang="0">
                  <a:pos x="454" y="515"/>
                </a:cxn>
                <a:cxn ang="0">
                  <a:pos x="0" y="689"/>
                </a:cxn>
                <a:cxn ang="0">
                  <a:pos x="132" y="689"/>
                </a:cxn>
                <a:cxn ang="0">
                  <a:pos x="132" y="689"/>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36549" name="Freeform 5"/>
            <p:cNvSpPr>
              <a:spLocks/>
            </p:cNvSpPr>
            <p:nvPr/>
          </p:nvSpPr>
          <p:spPr bwMode="hidden">
            <a:xfrm>
              <a:off x="0" y="0"/>
              <a:ext cx="5578" cy="3447"/>
            </a:xfrm>
            <a:custGeom>
              <a:avLst/>
              <a:gdLst/>
              <a:ahLst/>
              <a:cxnLst>
                <a:cxn ang="0">
                  <a:pos x="5561" y="929"/>
                </a:cxn>
                <a:cxn ang="0">
                  <a:pos x="5537" y="773"/>
                </a:cxn>
                <a:cxn ang="0">
                  <a:pos x="5453" y="629"/>
                </a:cxn>
                <a:cxn ang="0">
                  <a:pos x="5327" y="492"/>
                </a:cxn>
                <a:cxn ang="0">
                  <a:pos x="5148" y="366"/>
                </a:cxn>
                <a:cxn ang="0">
                  <a:pos x="4921" y="252"/>
                </a:cxn>
                <a:cxn ang="0">
                  <a:pos x="4652" y="144"/>
                </a:cxn>
                <a:cxn ang="0">
                  <a:pos x="4341" y="48"/>
                </a:cxn>
                <a:cxn ang="0">
                  <a:pos x="4000" y="0"/>
                </a:cxn>
                <a:cxn ang="0">
                  <a:pos x="4359" y="90"/>
                </a:cxn>
                <a:cxn ang="0">
                  <a:pos x="4670" y="192"/>
                </a:cxn>
                <a:cxn ang="0">
                  <a:pos x="4933" y="306"/>
                </a:cxn>
                <a:cxn ang="0">
                  <a:pos x="5148" y="426"/>
                </a:cxn>
                <a:cxn ang="0">
                  <a:pos x="5315" y="557"/>
                </a:cxn>
                <a:cxn ang="0">
                  <a:pos x="5429" y="701"/>
                </a:cxn>
                <a:cxn ang="0">
                  <a:pos x="5489" y="851"/>
                </a:cxn>
                <a:cxn ang="0">
                  <a:pos x="5489" y="1013"/>
                </a:cxn>
                <a:cxn ang="0">
                  <a:pos x="5441" y="1163"/>
                </a:cxn>
                <a:cxn ang="0">
                  <a:pos x="5345" y="1319"/>
                </a:cxn>
                <a:cxn ang="0">
                  <a:pos x="5202" y="1475"/>
                </a:cxn>
                <a:cxn ang="0">
                  <a:pos x="5017" y="1630"/>
                </a:cxn>
                <a:cxn ang="0">
                  <a:pos x="4789" y="1786"/>
                </a:cxn>
                <a:cxn ang="0">
                  <a:pos x="4526" y="1948"/>
                </a:cxn>
                <a:cxn ang="0">
                  <a:pos x="4215" y="2104"/>
                </a:cxn>
                <a:cxn ang="0">
                  <a:pos x="3875" y="2260"/>
                </a:cxn>
                <a:cxn ang="0">
                  <a:pos x="3498" y="2416"/>
                </a:cxn>
                <a:cxn ang="0">
                  <a:pos x="3085" y="2566"/>
                </a:cxn>
                <a:cxn ang="0">
                  <a:pos x="2643" y="2715"/>
                </a:cxn>
                <a:cxn ang="0">
                  <a:pos x="2164" y="2865"/>
                </a:cxn>
                <a:cxn ang="0">
                  <a:pos x="1662" y="3009"/>
                </a:cxn>
                <a:cxn ang="0">
                  <a:pos x="1136" y="3147"/>
                </a:cxn>
                <a:cxn ang="0">
                  <a:pos x="580" y="3279"/>
                </a:cxn>
                <a:cxn ang="0">
                  <a:pos x="0" y="3447"/>
                </a:cxn>
                <a:cxn ang="0">
                  <a:pos x="867" y="3249"/>
                </a:cxn>
                <a:cxn ang="0">
                  <a:pos x="1417" y="3105"/>
                </a:cxn>
                <a:cxn ang="0">
                  <a:pos x="1937" y="2961"/>
                </a:cxn>
                <a:cxn ang="0">
                  <a:pos x="2434" y="2817"/>
                </a:cxn>
                <a:cxn ang="0">
                  <a:pos x="2900" y="2668"/>
                </a:cxn>
                <a:cxn ang="0">
                  <a:pos x="3330" y="2512"/>
                </a:cxn>
                <a:cxn ang="0">
                  <a:pos x="3731" y="2356"/>
                </a:cxn>
                <a:cxn ang="0">
                  <a:pos x="4096" y="2200"/>
                </a:cxn>
                <a:cxn ang="0">
                  <a:pos x="4425" y="2038"/>
                </a:cxn>
                <a:cxn ang="0">
                  <a:pos x="4718" y="1876"/>
                </a:cxn>
                <a:cxn ang="0">
                  <a:pos x="4969" y="1720"/>
                </a:cxn>
                <a:cxn ang="0">
                  <a:pos x="5178" y="1559"/>
                </a:cxn>
                <a:cxn ang="0">
                  <a:pos x="5339" y="1397"/>
                </a:cxn>
                <a:cxn ang="0">
                  <a:pos x="5459" y="1241"/>
                </a:cxn>
                <a:cxn ang="0">
                  <a:pos x="5537" y="1085"/>
                </a:cxn>
                <a:cxn ang="0">
                  <a:pos x="5555" y="100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36550"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endParaRPr lang="en-US"/>
            </a:p>
          </p:txBody>
        </p:sp>
        <p:sp>
          <p:nvSpPr>
            <p:cNvPr id="236551" name="Freeform 7"/>
            <p:cNvSpPr>
              <a:spLocks/>
            </p:cNvSpPr>
            <p:nvPr/>
          </p:nvSpPr>
          <p:spPr bwMode="hidden">
            <a:xfrm>
              <a:off x="0" y="1984"/>
              <a:ext cx="5758" cy="2098"/>
            </a:xfrm>
            <a:custGeom>
              <a:avLst/>
              <a:gdLst/>
              <a:ahLst/>
              <a:cxnLst>
                <a:cxn ang="0">
                  <a:pos x="5740" y="0"/>
                </a:cxn>
                <a:cxn ang="0">
                  <a:pos x="5638" y="72"/>
                </a:cxn>
                <a:cxn ang="0">
                  <a:pos x="5537" y="138"/>
                </a:cxn>
                <a:cxn ang="0">
                  <a:pos x="5423" y="210"/>
                </a:cxn>
                <a:cxn ang="0">
                  <a:pos x="5304" y="276"/>
                </a:cxn>
                <a:cxn ang="0">
                  <a:pos x="5052" y="414"/>
                </a:cxn>
                <a:cxn ang="0">
                  <a:pos x="4777" y="552"/>
                </a:cxn>
                <a:cxn ang="0">
                  <a:pos x="4478" y="690"/>
                </a:cxn>
                <a:cxn ang="0">
                  <a:pos x="4162" y="827"/>
                </a:cxn>
                <a:cxn ang="0">
                  <a:pos x="3827" y="959"/>
                </a:cxn>
                <a:cxn ang="0">
                  <a:pos x="3468" y="1091"/>
                </a:cxn>
                <a:cxn ang="0">
                  <a:pos x="3091" y="1223"/>
                </a:cxn>
                <a:cxn ang="0">
                  <a:pos x="2697" y="1355"/>
                </a:cxn>
                <a:cxn ang="0">
                  <a:pos x="2284" y="1481"/>
                </a:cxn>
                <a:cxn ang="0">
                  <a:pos x="1860" y="1601"/>
                </a:cxn>
                <a:cxn ang="0">
                  <a:pos x="1417" y="1721"/>
                </a:cxn>
                <a:cxn ang="0">
                  <a:pos x="957" y="1834"/>
                </a:cxn>
                <a:cxn ang="0">
                  <a:pos x="484" y="1948"/>
                </a:cxn>
                <a:cxn ang="0">
                  <a:pos x="0" y="2056"/>
                </a:cxn>
                <a:cxn ang="0">
                  <a:pos x="0" y="2098"/>
                </a:cxn>
                <a:cxn ang="0">
                  <a:pos x="478" y="1990"/>
                </a:cxn>
                <a:cxn ang="0">
                  <a:pos x="951" y="1882"/>
                </a:cxn>
                <a:cxn ang="0">
                  <a:pos x="1405" y="1763"/>
                </a:cxn>
                <a:cxn ang="0">
                  <a:pos x="1842" y="1649"/>
                </a:cxn>
                <a:cxn ang="0">
                  <a:pos x="2266" y="1523"/>
                </a:cxn>
                <a:cxn ang="0">
                  <a:pos x="2679" y="1397"/>
                </a:cxn>
                <a:cxn ang="0">
                  <a:pos x="3067" y="1271"/>
                </a:cxn>
                <a:cxn ang="0">
                  <a:pos x="3444" y="1139"/>
                </a:cxn>
                <a:cxn ang="0">
                  <a:pos x="3803" y="1007"/>
                </a:cxn>
                <a:cxn ang="0">
                  <a:pos x="4138" y="875"/>
                </a:cxn>
                <a:cxn ang="0">
                  <a:pos x="4460" y="737"/>
                </a:cxn>
                <a:cxn ang="0">
                  <a:pos x="4759" y="600"/>
                </a:cxn>
                <a:cxn ang="0">
                  <a:pos x="5040" y="462"/>
                </a:cxn>
                <a:cxn ang="0">
                  <a:pos x="5292" y="324"/>
                </a:cxn>
                <a:cxn ang="0">
                  <a:pos x="5531" y="186"/>
                </a:cxn>
                <a:cxn ang="0">
                  <a:pos x="5740" y="48"/>
                </a:cxn>
                <a:cxn ang="0">
                  <a:pos x="5740" y="0"/>
                </a:cxn>
                <a:cxn ang="0">
                  <a:pos x="5740" y="0"/>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36552" name="Freeform 8"/>
            <p:cNvSpPr>
              <a:spLocks/>
            </p:cNvSpPr>
            <p:nvPr/>
          </p:nvSpPr>
          <p:spPr bwMode="hidden">
            <a:xfrm>
              <a:off x="0" y="102"/>
              <a:ext cx="1961" cy="1265"/>
            </a:xfrm>
            <a:custGeom>
              <a:avLst/>
              <a:gdLst/>
              <a:ahLst/>
              <a:cxnLst>
                <a:cxn ang="0">
                  <a:pos x="1955" y="485"/>
                </a:cxn>
                <a:cxn ang="0">
                  <a:pos x="1901" y="390"/>
                </a:cxn>
                <a:cxn ang="0">
                  <a:pos x="1770" y="306"/>
                </a:cxn>
                <a:cxn ang="0">
                  <a:pos x="1579" y="228"/>
                </a:cxn>
                <a:cxn ang="0">
                  <a:pos x="1327" y="162"/>
                </a:cxn>
                <a:cxn ang="0">
                  <a:pos x="1010" y="102"/>
                </a:cxn>
                <a:cxn ang="0">
                  <a:pos x="646" y="54"/>
                </a:cxn>
                <a:cxn ang="0">
                  <a:pos x="227" y="18"/>
                </a:cxn>
                <a:cxn ang="0">
                  <a:pos x="0" y="12"/>
                </a:cxn>
                <a:cxn ang="0">
                  <a:pos x="431" y="48"/>
                </a:cxn>
                <a:cxn ang="0">
                  <a:pos x="813" y="90"/>
                </a:cxn>
                <a:cxn ang="0">
                  <a:pos x="1148" y="144"/>
                </a:cxn>
                <a:cxn ang="0">
                  <a:pos x="1423" y="204"/>
                </a:cxn>
                <a:cxn ang="0">
                  <a:pos x="1638" y="276"/>
                </a:cxn>
                <a:cxn ang="0">
                  <a:pos x="1794" y="360"/>
                </a:cxn>
                <a:cxn ang="0">
                  <a:pos x="1883" y="443"/>
                </a:cxn>
                <a:cxn ang="0">
                  <a:pos x="1901" y="539"/>
                </a:cxn>
                <a:cxn ang="0">
                  <a:pos x="1854" y="629"/>
                </a:cxn>
                <a:cxn ang="0">
                  <a:pos x="1746" y="719"/>
                </a:cxn>
                <a:cxn ang="0">
                  <a:pos x="1579" y="809"/>
                </a:cxn>
                <a:cxn ang="0">
                  <a:pos x="1357" y="899"/>
                </a:cxn>
                <a:cxn ang="0">
                  <a:pos x="1088" y="989"/>
                </a:cxn>
                <a:cxn ang="0">
                  <a:pos x="765" y="1073"/>
                </a:cxn>
                <a:cxn ang="0">
                  <a:pos x="407" y="1157"/>
                </a:cxn>
                <a:cxn ang="0">
                  <a:pos x="0" y="1241"/>
                </a:cxn>
                <a:cxn ang="0">
                  <a:pos x="215" y="1223"/>
                </a:cxn>
                <a:cxn ang="0">
                  <a:pos x="610" y="1139"/>
                </a:cxn>
                <a:cxn ang="0">
                  <a:pos x="957" y="1049"/>
                </a:cxn>
                <a:cxn ang="0">
                  <a:pos x="1262" y="959"/>
                </a:cxn>
                <a:cxn ang="0">
                  <a:pos x="1513" y="863"/>
                </a:cxn>
                <a:cxn ang="0">
                  <a:pos x="1716" y="767"/>
                </a:cxn>
                <a:cxn ang="0">
                  <a:pos x="1860" y="677"/>
                </a:cxn>
                <a:cxn ang="0">
                  <a:pos x="1937" y="581"/>
                </a:cxn>
                <a:cxn ang="0">
                  <a:pos x="1955" y="533"/>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36553" name="Freeform 9"/>
            <p:cNvSpPr>
              <a:spLocks/>
            </p:cNvSpPr>
            <p:nvPr/>
          </p:nvSpPr>
          <p:spPr bwMode="hidden">
            <a:xfrm>
              <a:off x="0" y="0"/>
              <a:ext cx="4709" cy="2901"/>
            </a:xfrm>
            <a:custGeom>
              <a:avLst/>
              <a:gdLst/>
              <a:ahLst/>
              <a:cxnLst>
                <a:cxn ang="0">
                  <a:pos x="4694" y="797"/>
                </a:cxn>
                <a:cxn ang="0">
                  <a:pos x="4664" y="665"/>
                </a:cxn>
                <a:cxn ang="0">
                  <a:pos x="4586" y="540"/>
                </a:cxn>
                <a:cxn ang="0">
                  <a:pos x="4466" y="426"/>
                </a:cxn>
                <a:cxn ang="0">
                  <a:pos x="4299" y="312"/>
                </a:cxn>
                <a:cxn ang="0">
                  <a:pos x="4084" y="216"/>
                </a:cxn>
                <a:cxn ang="0">
                  <a:pos x="3833" y="120"/>
                </a:cxn>
                <a:cxn ang="0">
                  <a:pos x="3540" y="36"/>
                </a:cxn>
                <a:cxn ang="0">
                  <a:pos x="3205" y="0"/>
                </a:cxn>
                <a:cxn ang="0">
                  <a:pos x="3540" y="78"/>
                </a:cxn>
                <a:cxn ang="0">
                  <a:pos x="3833" y="162"/>
                </a:cxn>
                <a:cxn ang="0">
                  <a:pos x="4084" y="258"/>
                </a:cxn>
                <a:cxn ang="0">
                  <a:pos x="4287" y="366"/>
                </a:cxn>
                <a:cxn ang="0">
                  <a:pos x="4443" y="480"/>
                </a:cxn>
                <a:cxn ang="0">
                  <a:pos x="4550" y="605"/>
                </a:cxn>
                <a:cxn ang="0">
                  <a:pos x="4610" y="737"/>
                </a:cxn>
                <a:cxn ang="0">
                  <a:pos x="4610" y="875"/>
                </a:cxn>
                <a:cxn ang="0">
                  <a:pos x="4568" y="1001"/>
                </a:cxn>
                <a:cxn ang="0">
                  <a:pos x="4490" y="1127"/>
                </a:cxn>
                <a:cxn ang="0">
                  <a:pos x="4371" y="1259"/>
                </a:cxn>
                <a:cxn ang="0">
                  <a:pos x="4215" y="1385"/>
                </a:cxn>
                <a:cxn ang="0">
                  <a:pos x="4024" y="1517"/>
                </a:cxn>
                <a:cxn ang="0">
                  <a:pos x="3803" y="1648"/>
                </a:cxn>
                <a:cxn ang="0">
                  <a:pos x="3546" y="1774"/>
                </a:cxn>
                <a:cxn ang="0">
                  <a:pos x="3259" y="1906"/>
                </a:cxn>
                <a:cxn ang="0">
                  <a:pos x="2942" y="2032"/>
                </a:cxn>
                <a:cxn ang="0">
                  <a:pos x="2595" y="2164"/>
                </a:cxn>
                <a:cxn ang="0">
                  <a:pos x="2224" y="2284"/>
                </a:cxn>
                <a:cxn ang="0">
                  <a:pos x="1824" y="2410"/>
                </a:cxn>
                <a:cxn ang="0">
                  <a:pos x="1399" y="2530"/>
                </a:cxn>
                <a:cxn ang="0">
                  <a:pos x="484" y="2757"/>
                </a:cxn>
                <a:cxn ang="0">
                  <a:pos x="0" y="2901"/>
                </a:cxn>
                <a:cxn ang="0">
                  <a:pos x="969" y="2674"/>
                </a:cxn>
                <a:cxn ang="0">
                  <a:pos x="1638" y="2494"/>
                </a:cxn>
                <a:cxn ang="0">
                  <a:pos x="2057" y="2374"/>
                </a:cxn>
                <a:cxn ang="0">
                  <a:pos x="2451" y="2248"/>
                </a:cxn>
                <a:cxn ang="0">
                  <a:pos x="2816" y="2116"/>
                </a:cxn>
                <a:cxn ang="0">
                  <a:pos x="3151" y="1984"/>
                </a:cxn>
                <a:cxn ang="0">
                  <a:pos x="3462" y="1858"/>
                </a:cxn>
                <a:cxn ang="0">
                  <a:pos x="3737" y="1720"/>
                </a:cxn>
                <a:cxn ang="0">
                  <a:pos x="3982" y="1589"/>
                </a:cxn>
                <a:cxn ang="0">
                  <a:pos x="4191" y="1457"/>
                </a:cxn>
                <a:cxn ang="0">
                  <a:pos x="4371" y="1325"/>
                </a:cxn>
                <a:cxn ang="0">
                  <a:pos x="4508" y="1193"/>
                </a:cxn>
                <a:cxn ang="0">
                  <a:pos x="4610" y="1061"/>
                </a:cxn>
                <a:cxn ang="0">
                  <a:pos x="4670" y="935"/>
                </a:cxn>
                <a:cxn ang="0">
                  <a:pos x="4688" y="869"/>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36554" name="Freeform 10"/>
            <p:cNvSpPr>
              <a:spLocks/>
            </p:cNvSpPr>
            <p:nvPr/>
          </p:nvSpPr>
          <p:spPr bwMode="hidden">
            <a:xfrm>
              <a:off x="0" y="0"/>
              <a:ext cx="3773" cy="2356"/>
            </a:xfrm>
            <a:custGeom>
              <a:avLst/>
              <a:gdLst/>
              <a:ahLst/>
              <a:cxnLst>
                <a:cxn ang="0">
                  <a:pos x="3761" y="719"/>
                </a:cxn>
                <a:cxn ang="0">
                  <a:pos x="3731" y="599"/>
                </a:cxn>
                <a:cxn ang="0">
                  <a:pos x="3653" y="486"/>
                </a:cxn>
                <a:cxn ang="0">
                  <a:pos x="3522" y="378"/>
                </a:cxn>
                <a:cxn ang="0">
                  <a:pos x="3348" y="282"/>
                </a:cxn>
                <a:cxn ang="0">
                  <a:pos x="3127" y="192"/>
                </a:cxn>
                <a:cxn ang="0">
                  <a:pos x="2864" y="108"/>
                </a:cxn>
                <a:cxn ang="0">
                  <a:pos x="2559" y="36"/>
                </a:cxn>
                <a:cxn ang="0">
                  <a:pos x="2230" y="0"/>
                </a:cxn>
                <a:cxn ang="0">
                  <a:pos x="2577" y="72"/>
                </a:cxn>
                <a:cxn ang="0">
                  <a:pos x="2876" y="150"/>
                </a:cxn>
                <a:cxn ang="0">
                  <a:pos x="3139" y="234"/>
                </a:cxn>
                <a:cxn ang="0">
                  <a:pos x="3348" y="330"/>
                </a:cxn>
                <a:cxn ang="0">
                  <a:pos x="3516" y="432"/>
                </a:cxn>
                <a:cxn ang="0">
                  <a:pos x="3623" y="545"/>
                </a:cxn>
                <a:cxn ang="0">
                  <a:pos x="3683" y="665"/>
                </a:cxn>
                <a:cxn ang="0">
                  <a:pos x="3689" y="791"/>
                </a:cxn>
                <a:cxn ang="0">
                  <a:pos x="3653" y="887"/>
                </a:cxn>
                <a:cxn ang="0">
                  <a:pos x="3593" y="989"/>
                </a:cxn>
                <a:cxn ang="0">
                  <a:pos x="3498" y="1091"/>
                </a:cxn>
                <a:cxn ang="0">
                  <a:pos x="3372" y="1187"/>
                </a:cxn>
                <a:cxn ang="0">
                  <a:pos x="3223" y="1289"/>
                </a:cxn>
                <a:cxn ang="0">
                  <a:pos x="3043" y="1391"/>
                </a:cxn>
                <a:cxn ang="0">
                  <a:pos x="2834" y="1493"/>
                </a:cxn>
                <a:cxn ang="0">
                  <a:pos x="2607" y="1589"/>
                </a:cxn>
                <a:cxn ang="0">
                  <a:pos x="2075" y="1786"/>
                </a:cxn>
                <a:cxn ang="0">
                  <a:pos x="1459" y="1972"/>
                </a:cxn>
                <a:cxn ang="0">
                  <a:pos x="765" y="2158"/>
                </a:cxn>
                <a:cxn ang="0">
                  <a:pos x="0" y="2326"/>
                </a:cxn>
                <a:cxn ang="0">
                  <a:pos x="401" y="2272"/>
                </a:cxn>
                <a:cxn ang="0">
                  <a:pos x="1142" y="2092"/>
                </a:cxn>
                <a:cxn ang="0">
                  <a:pos x="1812" y="1900"/>
                </a:cxn>
                <a:cxn ang="0">
                  <a:pos x="2392" y="1702"/>
                </a:cxn>
                <a:cxn ang="0">
                  <a:pos x="2649" y="1607"/>
                </a:cxn>
                <a:cxn ang="0">
                  <a:pos x="2882" y="1505"/>
                </a:cxn>
                <a:cxn ang="0">
                  <a:pos x="3091" y="1403"/>
                </a:cxn>
                <a:cxn ang="0">
                  <a:pos x="3277" y="1301"/>
                </a:cxn>
                <a:cxn ang="0">
                  <a:pos x="3432" y="1193"/>
                </a:cxn>
                <a:cxn ang="0">
                  <a:pos x="3558" y="1091"/>
                </a:cxn>
                <a:cxn ang="0">
                  <a:pos x="3653" y="989"/>
                </a:cxn>
                <a:cxn ang="0">
                  <a:pos x="3719" y="887"/>
                </a:cxn>
                <a:cxn ang="0">
                  <a:pos x="3755" y="785"/>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36555" name="Freeform 11"/>
            <p:cNvSpPr>
              <a:spLocks/>
            </p:cNvSpPr>
            <p:nvPr/>
          </p:nvSpPr>
          <p:spPr bwMode="hidden">
            <a:xfrm>
              <a:off x="0" y="0"/>
              <a:ext cx="2933" cy="1846"/>
            </a:xfrm>
            <a:custGeom>
              <a:avLst/>
              <a:gdLst/>
              <a:ahLst/>
              <a:cxnLst>
                <a:cxn ang="0">
                  <a:pos x="2924" y="647"/>
                </a:cxn>
                <a:cxn ang="0">
                  <a:pos x="2876" y="528"/>
                </a:cxn>
                <a:cxn ang="0">
                  <a:pos x="2750" y="414"/>
                </a:cxn>
                <a:cxn ang="0">
                  <a:pos x="2559" y="318"/>
                </a:cxn>
                <a:cxn ang="0">
                  <a:pos x="2302" y="228"/>
                </a:cxn>
                <a:cxn ang="0">
                  <a:pos x="1985" y="150"/>
                </a:cxn>
                <a:cxn ang="0">
                  <a:pos x="1608" y="78"/>
                </a:cxn>
                <a:cxn ang="0">
                  <a:pos x="1178" y="24"/>
                </a:cxn>
                <a:cxn ang="0">
                  <a:pos x="694" y="0"/>
                </a:cxn>
                <a:cxn ang="0">
                  <a:pos x="1190" y="48"/>
                </a:cxn>
                <a:cxn ang="0">
                  <a:pos x="1626" y="108"/>
                </a:cxn>
                <a:cxn ang="0">
                  <a:pos x="2009" y="180"/>
                </a:cxn>
                <a:cxn ang="0">
                  <a:pos x="2326" y="264"/>
                </a:cxn>
                <a:cxn ang="0">
                  <a:pos x="2571" y="360"/>
                </a:cxn>
                <a:cxn ang="0">
                  <a:pos x="2750" y="468"/>
                </a:cxn>
                <a:cxn ang="0">
                  <a:pos x="2846" y="587"/>
                </a:cxn>
                <a:cxn ang="0">
                  <a:pos x="2864" y="713"/>
                </a:cxn>
                <a:cxn ang="0">
                  <a:pos x="2840" y="785"/>
                </a:cxn>
                <a:cxn ang="0">
                  <a:pos x="2792" y="857"/>
                </a:cxn>
                <a:cxn ang="0">
                  <a:pos x="2625" y="1001"/>
                </a:cxn>
                <a:cxn ang="0">
                  <a:pos x="2368" y="1145"/>
                </a:cxn>
                <a:cxn ang="0">
                  <a:pos x="2033" y="1289"/>
                </a:cxn>
                <a:cxn ang="0">
                  <a:pos x="1626" y="1433"/>
                </a:cxn>
                <a:cxn ang="0">
                  <a:pos x="1142" y="1571"/>
                </a:cxn>
                <a:cxn ang="0">
                  <a:pos x="604" y="1702"/>
                </a:cxn>
                <a:cxn ang="0">
                  <a:pos x="0" y="1828"/>
                </a:cxn>
                <a:cxn ang="0">
                  <a:pos x="311" y="1780"/>
                </a:cxn>
                <a:cxn ang="0">
                  <a:pos x="897" y="1648"/>
                </a:cxn>
                <a:cxn ang="0">
                  <a:pos x="1417" y="1511"/>
                </a:cxn>
                <a:cxn ang="0">
                  <a:pos x="1871" y="1367"/>
                </a:cxn>
                <a:cxn ang="0">
                  <a:pos x="2254" y="1223"/>
                </a:cxn>
                <a:cxn ang="0">
                  <a:pos x="2559" y="1079"/>
                </a:cxn>
                <a:cxn ang="0">
                  <a:pos x="2774" y="929"/>
                </a:cxn>
                <a:cxn ang="0">
                  <a:pos x="2876" y="815"/>
                </a:cxn>
                <a:cxn ang="0">
                  <a:pos x="2912" y="743"/>
                </a:cxn>
                <a:cxn ang="0">
                  <a:pos x="2924" y="707"/>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36556" name="Freeform 12"/>
            <p:cNvSpPr>
              <a:spLocks/>
            </p:cNvSpPr>
            <p:nvPr/>
          </p:nvSpPr>
          <p:spPr bwMode="hidden">
            <a:xfrm>
              <a:off x="114" y="2847"/>
              <a:ext cx="1493" cy="204"/>
            </a:xfrm>
            <a:custGeom>
              <a:avLst/>
              <a:gdLst/>
              <a:ahLst/>
              <a:cxnLst>
                <a:cxn ang="0">
                  <a:pos x="1399" y="204"/>
                </a:cxn>
                <a:cxn ang="0">
                  <a:pos x="0" y="18"/>
                </a:cxn>
                <a:cxn ang="0">
                  <a:pos x="77" y="0"/>
                </a:cxn>
                <a:cxn ang="0">
                  <a:pos x="1488" y="186"/>
                </a:cxn>
                <a:cxn ang="0">
                  <a:pos x="1399" y="204"/>
                </a:cxn>
                <a:cxn ang="0">
                  <a:pos x="1399" y="204"/>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w="9525">
              <a:noFill/>
              <a:round/>
              <a:headEnd/>
              <a:tailEnd/>
            </a:ln>
          </p:spPr>
          <p:txBody>
            <a:bodyPr/>
            <a:lstStyle/>
            <a:p>
              <a:endParaRPr lang="en-US"/>
            </a:p>
          </p:txBody>
        </p:sp>
        <p:sp>
          <p:nvSpPr>
            <p:cNvPr id="236557" name="Rectangle 13"/>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endParaRPr lang="en-US"/>
            </a:p>
          </p:txBody>
        </p:sp>
        <p:sp>
          <p:nvSpPr>
            <p:cNvPr id="236558" name="Rectangle 14"/>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endParaRPr lang="en-US"/>
            </a:p>
          </p:txBody>
        </p:sp>
        <p:grpSp>
          <p:nvGrpSpPr>
            <p:cNvPr id="236559" name="Group 15"/>
            <p:cNvGrpSpPr>
              <a:grpSpLocks/>
            </p:cNvGrpSpPr>
            <p:nvPr/>
          </p:nvGrpSpPr>
          <p:grpSpPr bwMode="auto">
            <a:xfrm>
              <a:off x="192" y="2284"/>
              <a:ext cx="1254" cy="923"/>
              <a:chOff x="192" y="2284"/>
              <a:chExt cx="1254" cy="923"/>
            </a:xfrm>
          </p:grpSpPr>
          <p:sp>
            <p:nvSpPr>
              <p:cNvPr id="236560" name="Freeform 16"/>
              <p:cNvSpPr>
                <a:spLocks/>
              </p:cNvSpPr>
              <p:nvPr/>
            </p:nvSpPr>
            <p:spPr bwMode="hidden">
              <a:xfrm>
                <a:off x="408" y="3009"/>
                <a:ext cx="47" cy="6"/>
              </a:xfrm>
              <a:custGeom>
                <a:avLst/>
                <a:gdLst/>
                <a:ahLst/>
                <a:cxnLst>
                  <a:cxn ang="0">
                    <a:pos x="47" y="6"/>
                  </a:cxn>
                  <a:cxn ang="0">
                    <a:pos x="0" y="0"/>
                  </a:cxn>
                  <a:cxn ang="0">
                    <a:pos x="0" y="0"/>
                  </a:cxn>
                  <a:cxn ang="0">
                    <a:pos x="47" y="6"/>
                  </a:cxn>
                  <a:cxn ang="0">
                    <a:pos x="47" y="6"/>
                  </a:cxn>
                  <a:cxn ang="0">
                    <a:pos x="47" y="6"/>
                  </a:cxn>
                </a:cxnLst>
                <a:rect l="0" t="0" r="r" b="b"/>
                <a:pathLst>
                  <a:path w="47" h="6">
                    <a:moveTo>
                      <a:pt x="47" y="6"/>
                    </a:moveTo>
                    <a:lnTo>
                      <a:pt x="0" y="0"/>
                    </a:lnTo>
                    <a:lnTo>
                      <a:pt x="0" y="0"/>
                    </a:lnTo>
                    <a:lnTo>
                      <a:pt x="47" y="6"/>
                    </a:lnTo>
                    <a:lnTo>
                      <a:pt x="47" y="6"/>
                    </a:lnTo>
                    <a:lnTo>
                      <a:pt x="47" y="6"/>
                    </a:lnTo>
                    <a:close/>
                  </a:path>
                </a:pathLst>
              </a:custGeom>
              <a:solidFill>
                <a:srgbClr val="141485"/>
              </a:solidFill>
              <a:ln w="9525">
                <a:noFill/>
                <a:round/>
                <a:headEnd/>
                <a:tailEnd/>
              </a:ln>
            </p:spPr>
            <p:txBody>
              <a:bodyPr/>
              <a:lstStyle/>
              <a:p>
                <a:endParaRPr lang="en-US"/>
              </a:p>
            </p:txBody>
          </p:sp>
          <p:sp>
            <p:nvSpPr>
              <p:cNvPr id="236561" name="Freeform 17"/>
              <p:cNvSpPr>
                <a:spLocks/>
              </p:cNvSpPr>
              <p:nvPr/>
            </p:nvSpPr>
            <p:spPr bwMode="hidden">
              <a:xfrm>
                <a:off x="912" y="2284"/>
                <a:ext cx="324" cy="162"/>
              </a:xfrm>
              <a:custGeom>
                <a:avLst/>
                <a:gdLst/>
                <a:ahLst/>
                <a:cxnLst>
                  <a:cxn ang="0">
                    <a:pos x="0" y="24"/>
                  </a:cxn>
                  <a:cxn ang="0">
                    <a:pos x="6" y="24"/>
                  </a:cxn>
                  <a:cxn ang="0">
                    <a:pos x="12" y="18"/>
                  </a:cxn>
                  <a:cxn ang="0">
                    <a:pos x="48" y="6"/>
                  </a:cxn>
                  <a:cxn ang="0">
                    <a:pos x="101" y="0"/>
                  </a:cxn>
                  <a:cxn ang="0">
                    <a:pos x="137" y="6"/>
                  </a:cxn>
                  <a:cxn ang="0">
                    <a:pos x="173" y="18"/>
                  </a:cxn>
                  <a:cxn ang="0">
                    <a:pos x="239" y="54"/>
                  </a:cxn>
                  <a:cxn ang="0">
                    <a:pos x="287" y="90"/>
                  </a:cxn>
                  <a:cxn ang="0">
                    <a:pos x="317" y="114"/>
                  </a:cxn>
                  <a:cxn ang="0">
                    <a:pos x="323" y="126"/>
                  </a:cxn>
                  <a:cxn ang="0">
                    <a:pos x="323" y="126"/>
                  </a:cxn>
                  <a:cxn ang="0">
                    <a:pos x="221" y="162"/>
                  </a:cxn>
                  <a:cxn ang="0">
                    <a:pos x="0" y="24"/>
                  </a:cxn>
                  <a:cxn ang="0">
                    <a:pos x="0" y="24"/>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36562" name="Freeform 18"/>
              <p:cNvSpPr>
                <a:spLocks noEditPoints="1"/>
              </p:cNvSpPr>
              <p:nvPr/>
            </p:nvSpPr>
            <p:spPr bwMode="hidden">
              <a:xfrm>
                <a:off x="192" y="2284"/>
                <a:ext cx="1254" cy="923"/>
              </a:xfrm>
              <a:custGeom>
                <a:avLst/>
                <a:gdLst/>
                <a:ahLst/>
                <a:cxnLst>
                  <a:cxn ang="0">
                    <a:pos x="1166" y="641"/>
                  </a:cxn>
                  <a:cxn ang="0">
                    <a:pos x="1166" y="473"/>
                  </a:cxn>
                  <a:cxn ang="0">
                    <a:pos x="1136" y="384"/>
                  </a:cxn>
                  <a:cxn ang="0">
                    <a:pos x="1112" y="288"/>
                  </a:cxn>
                  <a:cxn ang="0">
                    <a:pos x="1053" y="174"/>
                  </a:cxn>
                  <a:cxn ang="0">
                    <a:pos x="981" y="96"/>
                  </a:cxn>
                  <a:cxn ang="0">
                    <a:pos x="963" y="72"/>
                  </a:cxn>
                  <a:cxn ang="0">
                    <a:pos x="891" y="18"/>
                  </a:cxn>
                  <a:cxn ang="0">
                    <a:pos x="819" y="6"/>
                  </a:cxn>
                  <a:cxn ang="0">
                    <a:pos x="712" y="24"/>
                  </a:cxn>
                  <a:cxn ang="0">
                    <a:pos x="664" y="42"/>
                  </a:cxn>
                  <a:cxn ang="0">
                    <a:pos x="568" y="120"/>
                  </a:cxn>
                  <a:cxn ang="0">
                    <a:pos x="532" y="228"/>
                  </a:cxn>
                  <a:cxn ang="0">
                    <a:pos x="509" y="348"/>
                  </a:cxn>
                  <a:cxn ang="0">
                    <a:pos x="431" y="479"/>
                  </a:cxn>
                  <a:cxn ang="0">
                    <a:pos x="413" y="539"/>
                  </a:cxn>
                  <a:cxn ang="0">
                    <a:pos x="353" y="599"/>
                  </a:cxn>
                  <a:cxn ang="0">
                    <a:pos x="305" y="629"/>
                  </a:cxn>
                  <a:cxn ang="0">
                    <a:pos x="293" y="635"/>
                  </a:cxn>
                  <a:cxn ang="0">
                    <a:pos x="257" y="677"/>
                  </a:cxn>
                  <a:cxn ang="0">
                    <a:pos x="150" y="797"/>
                  </a:cxn>
                  <a:cxn ang="0">
                    <a:pos x="54" y="839"/>
                  </a:cxn>
                  <a:cxn ang="0">
                    <a:pos x="156" y="905"/>
                  </a:cxn>
                  <a:cxn ang="0">
                    <a:pos x="240" y="869"/>
                  </a:cxn>
                  <a:cxn ang="0">
                    <a:pos x="640" y="827"/>
                  </a:cxn>
                  <a:cxn ang="0">
                    <a:pos x="700" y="725"/>
                  </a:cxn>
                  <a:cxn ang="0">
                    <a:pos x="694" y="611"/>
                  </a:cxn>
                  <a:cxn ang="0">
                    <a:pos x="778" y="551"/>
                  </a:cxn>
                  <a:cxn ang="0">
                    <a:pos x="879" y="449"/>
                  </a:cxn>
                  <a:cxn ang="0">
                    <a:pos x="909" y="414"/>
                  </a:cxn>
                  <a:cxn ang="0">
                    <a:pos x="975" y="318"/>
                  </a:cxn>
                  <a:cxn ang="0">
                    <a:pos x="1023" y="336"/>
                  </a:cxn>
                  <a:cxn ang="0">
                    <a:pos x="1118" y="617"/>
                  </a:cxn>
                  <a:cxn ang="0">
                    <a:pos x="1112" y="689"/>
                  </a:cxn>
                  <a:cxn ang="0">
                    <a:pos x="1148" y="749"/>
                  </a:cxn>
                  <a:cxn ang="0">
                    <a:pos x="1202" y="713"/>
                  </a:cxn>
                  <a:cxn ang="0">
                    <a:pos x="1238" y="749"/>
                  </a:cxn>
                  <a:cxn ang="0">
                    <a:pos x="1250" y="743"/>
                  </a:cxn>
                  <a:cxn ang="0">
                    <a:pos x="694" y="264"/>
                  </a:cxn>
                  <a:cxn ang="0">
                    <a:pos x="784" y="372"/>
                  </a:cxn>
                  <a:cxn ang="0">
                    <a:pos x="766" y="443"/>
                  </a:cxn>
                  <a:cxn ang="0">
                    <a:pos x="706" y="515"/>
                  </a:cxn>
                  <a:cxn ang="0">
                    <a:pos x="658" y="569"/>
                  </a:cxn>
                  <a:cxn ang="0">
                    <a:pos x="616" y="593"/>
                  </a:cxn>
                  <a:cxn ang="0">
                    <a:pos x="574" y="617"/>
                  </a:cxn>
                  <a:cxn ang="0">
                    <a:pos x="562" y="707"/>
                  </a:cxn>
                  <a:cxn ang="0">
                    <a:pos x="353" y="755"/>
                  </a:cxn>
                  <a:cxn ang="0">
                    <a:pos x="389" y="641"/>
                  </a:cxn>
                  <a:cxn ang="0">
                    <a:pos x="425" y="647"/>
                  </a:cxn>
                  <a:cxn ang="0">
                    <a:pos x="443" y="617"/>
                  </a:cxn>
                  <a:cxn ang="0">
                    <a:pos x="568" y="515"/>
                  </a:cxn>
                  <a:cxn ang="0">
                    <a:pos x="616" y="473"/>
                  </a:cxn>
                  <a:cxn ang="0">
                    <a:pos x="640" y="396"/>
                  </a:cxn>
                  <a:cxn ang="0">
                    <a:pos x="640" y="378"/>
                  </a:cxn>
                  <a:cxn ang="0">
                    <a:pos x="664" y="270"/>
                  </a:cxn>
                  <a:cxn ang="0">
                    <a:pos x="682" y="192"/>
                  </a:cxn>
                  <a:cxn ang="0">
                    <a:pos x="694" y="264"/>
                  </a:cxn>
                  <a:cxn ang="0">
                    <a:pos x="532" y="455"/>
                  </a:cxn>
                  <a:cxn ang="0">
                    <a:pos x="634" y="803"/>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w="9525">
                <a:noFill/>
                <a:round/>
                <a:headEnd/>
                <a:tailEnd/>
              </a:ln>
            </p:spPr>
            <p:txBody>
              <a:bodyPr/>
              <a:lstStyle/>
              <a:p>
                <a:endParaRPr lang="en-US"/>
              </a:p>
            </p:txBody>
          </p:sp>
          <p:sp>
            <p:nvSpPr>
              <p:cNvPr id="236563" name="Freeform 19"/>
              <p:cNvSpPr>
                <a:spLocks/>
              </p:cNvSpPr>
              <p:nvPr/>
            </p:nvSpPr>
            <p:spPr bwMode="hidden">
              <a:xfrm>
                <a:off x="684" y="2709"/>
                <a:ext cx="47" cy="78"/>
              </a:xfrm>
              <a:custGeom>
                <a:avLst/>
                <a:gdLst/>
                <a:ahLst/>
                <a:cxnLst>
                  <a:cxn ang="0">
                    <a:pos x="12" y="72"/>
                  </a:cxn>
                  <a:cxn ang="0">
                    <a:pos x="18" y="60"/>
                  </a:cxn>
                  <a:cxn ang="0">
                    <a:pos x="24" y="54"/>
                  </a:cxn>
                  <a:cxn ang="0">
                    <a:pos x="47" y="0"/>
                  </a:cxn>
                  <a:cxn ang="0">
                    <a:pos x="0" y="78"/>
                  </a:cxn>
                  <a:cxn ang="0">
                    <a:pos x="12" y="72"/>
                  </a:cxn>
                  <a:cxn ang="0">
                    <a:pos x="12" y="72"/>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36564" name="Freeform 20"/>
              <p:cNvSpPr>
                <a:spLocks/>
              </p:cNvSpPr>
              <p:nvPr/>
            </p:nvSpPr>
            <p:spPr bwMode="hidden">
              <a:xfrm>
                <a:off x="1284" y="2572"/>
                <a:ext cx="149" cy="419"/>
              </a:xfrm>
              <a:custGeom>
                <a:avLst/>
                <a:gdLst/>
                <a:ahLst/>
                <a:cxnLst>
                  <a:cxn ang="0">
                    <a:pos x="29" y="96"/>
                  </a:cxn>
                  <a:cxn ang="0">
                    <a:pos x="41" y="126"/>
                  </a:cxn>
                  <a:cxn ang="0">
                    <a:pos x="29" y="161"/>
                  </a:cxn>
                  <a:cxn ang="0">
                    <a:pos x="47" y="149"/>
                  </a:cxn>
                  <a:cxn ang="0">
                    <a:pos x="53" y="347"/>
                  </a:cxn>
                  <a:cxn ang="0">
                    <a:pos x="65" y="371"/>
                  </a:cxn>
                  <a:cxn ang="0">
                    <a:pos x="65" y="377"/>
                  </a:cxn>
                  <a:cxn ang="0">
                    <a:pos x="65" y="389"/>
                  </a:cxn>
                  <a:cxn ang="0">
                    <a:pos x="77" y="395"/>
                  </a:cxn>
                  <a:cxn ang="0">
                    <a:pos x="101" y="407"/>
                  </a:cxn>
                  <a:cxn ang="0">
                    <a:pos x="125" y="413"/>
                  </a:cxn>
                  <a:cxn ang="0">
                    <a:pos x="149" y="419"/>
                  </a:cxn>
                  <a:cxn ang="0">
                    <a:pos x="125" y="395"/>
                  </a:cxn>
                  <a:cxn ang="0">
                    <a:pos x="77" y="365"/>
                  </a:cxn>
                  <a:cxn ang="0">
                    <a:pos x="77" y="365"/>
                  </a:cxn>
                  <a:cxn ang="0">
                    <a:pos x="77" y="353"/>
                  </a:cxn>
                  <a:cxn ang="0">
                    <a:pos x="83" y="329"/>
                  </a:cxn>
                  <a:cxn ang="0">
                    <a:pos x="83" y="293"/>
                  </a:cxn>
                  <a:cxn ang="0">
                    <a:pos x="83" y="257"/>
                  </a:cxn>
                  <a:cxn ang="0">
                    <a:pos x="83" y="221"/>
                  </a:cxn>
                  <a:cxn ang="0">
                    <a:pos x="77" y="185"/>
                  </a:cxn>
                  <a:cxn ang="0">
                    <a:pos x="65" y="155"/>
                  </a:cxn>
                  <a:cxn ang="0">
                    <a:pos x="59" y="143"/>
                  </a:cxn>
                  <a:cxn ang="0">
                    <a:pos x="53" y="137"/>
                  </a:cxn>
                  <a:cxn ang="0">
                    <a:pos x="53" y="120"/>
                  </a:cxn>
                  <a:cxn ang="0">
                    <a:pos x="53" y="108"/>
                  </a:cxn>
                  <a:cxn ang="0">
                    <a:pos x="47" y="90"/>
                  </a:cxn>
                  <a:cxn ang="0">
                    <a:pos x="35" y="54"/>
                  </a:cxn>
                  <a:cxn ang="0">
                    <a:pos x="23" y="18"/>
                  </a:cxn>
                  <a:cxn ang="0">
                    <a:pos x="17" y="6"/>
                  </a:cxn>
                  <a:cxn ang="0">
                    <a:pos x="17" y="0"/>
                  </a:cxn>
                  <a:cxn ang="0">
                    <a:pos x="0" y="6"/>
                  </a:cxn>
                  <a:cxn ang="0">
                    <a:pos x="6" y="114"/>
                  </a:cxn>
                  <a:cxn ang="0">
                    <a:pos x="29" y="96"/>
                  </a:cxn>
                  <a:cxn ang="0">
                    <a:pos x="29" y="96"/>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36565" name="Freeform 21"/>
              <p:cNvSpPr>
                <a:spLocks/>
              </p:cNvSpPr>
              <p:nvPr/>
            </p:nvSpPr>
            <p:spPr bwMode="hidden">
              <a:xfrm>
                <a:off x="1140" y="2434"/>
                <a:ext cx="167" cy="138"/>
              </a:xfrm>
              <a:custGeom>
                <a:avLst/>
                <a:gdLst/>
                <a:ahLst/>
                <a:cxnLst>
                  <a:cxn ang="0">
                    <a:pos x="102" y="18"/>
                  </a:cxn>
                  <a:cxn ang="0">
                    <a:pos x="96" y="12"/>
                  </a:cxn>
                  <a:cxn ang="0">
                    <a:pos x="90" y="0"/>
                  </a:cxn>
                  <a:cxn ang="0">
                    <a:pos x="78" y="0"/>
                  </a:cxn>
                  <a:cxn ang="0">
                    <a:pos x="66" y="0"/>
                  </a:cxn>
                  <a:cxn ang="0">
                    <a:pos x="60" y="0"/>
                  </a:cxn>
                  <a:cxn ang="0">
                    <a:pos x="48" y="6"/>
                  </a:cxn>
                  <a:cxn ang="0">
                    <a:pos x="36" y="12"/>
                  </a:cxn>
                  <a:cxn ang="0">
                    <a:pos x="30" y="12"/>
                  </a:cxn>
                  <a:cxn ang="0">
                    <a:pos x="24" y="24"/>
                  </a:cxn>
                  <a:cxn ang="0">
                    <a:pos x="18" y="42"/>
                  </a:cxn>
                  <a:cxn ang="0">
                    <a:pos x="6" y="66"/>
                  </a:cxn>
                  <a:cxn ang="0">
                    <a:pos x="0" y="72"/>
                  </a:cxn>
                  <a:cxn ang="0">
                    <a:pos x="42" y="30"/>
                  </a:cxn>
                  <a:cxn ang="0">
                    <a:pos x="30" y="66"/>
                  </a:cxn>
                  <a:cxn ang="0">
                    <a:pos x="96" y="36"/>
                  </a:cxn>
                  <a:cxn ang="0">
                    <a:pos x="120" y="78"/>
                  </a:cxn>
                  <a:cxn ang="0">
                    <a:pos x="120" y="54"/>
                  </a:cxn>
                  <a:cxn ang="0">
                    <a:pos x="167" y="138"/>
                  </a:cxn>
                  <a:cxn ang="0">
                    <a:pos x="167" y="120"/>
                  </a:cxn>
                  <a:cxn ang="0">
                    <a:pos x="161" y="102"/>
                  </a:cxn>
                  <a:cxn ang="0">
                    <a:pos x="138" y="60"/>
                  </a:cxn>
                  <a:cxn ang="0">
                    <a:pos x="114" y="30"/>
                  </a:cxn>
                  <a:cxn ang="0">
                    <a:pos x="108" y="24"/>
                  </a:cxn>
                  <a:cxn ang="0">
                    <a:pos x="102" y="18"/>
                  </a:cxn>
                  <a:cxn ang="0">
                    <a:pos x="102" y="18"/>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36566" name="Freeform 22"/>
              <p:cNvSpPr>
                <a:spLocks/>
              </p:cNvSpPr>
              <p:nvPr/>
            </p:nvSpPr>
            <p:spPr bwMode="hidden">
              <a:xfrm>
                <a:off x="948" y="2314"/>
                <a:ext cx="113" cy="114"/>
              </a:xfrm>
              <a:custGeom>
                <a:avLst/>
                <a:gdLst/>
                <a:ahLst/>
                <a:cxnLst>
                  <a:cxn ang="0">
                    <a:pos x="0" y="0"/>
                  </a:cxn>
                  <a:cxn ang="0">
                    <a:pos x="6" y="0"/>
                  </a:cxn>
                  <a:cxn ang="0">
                    <a:pos x="24" y="6"/>
                  </a:cxn>
                  <a:cxn ang="0">
                    <a:pos x="48" y="18"/>
                  </a:cxn>
                  <a:cxn ang="0">
                    <a:pos x="71" y="36"/>
                  </a:cxn>
                  <a:cxn ang="0">
                    <a:pos x="83" y="48"/>
                  </a:cxn>
                  <a:cxn ang="0">
                    <a:pos x="95" y="66"/>
                  </a:cxn>
                  <a:cxn ang="0">
                    <a:pos x="107" y="90"/>
                  </a:cxn>
                  <a:cxn ang="0">
                    <a:pos x="113" y="114"/>
                  </a:cxn>
                  <a:cxn ang="0">
                    <a:pos x="83" y="66"/>
                  </a:cxn>
                  <a:cxn ang="0">
                    <a:pos x="60" y="78"/>
                  </a:cxn>
                  <a:cxn ang="0">
                    <a:pos x="71" y="54"/>
                  </a:cxn>
                  <a:cxn ang="0">
                    <a:pos x="12" y="78"/>
                  </a:cxn>
                  <a:cxn ang="0">
                    <a:pos x="60" y="48"/>
                  </a:cxn>
                  <a:cxn ang="0">
                    <a:pos x="60" y="42"/>
                  </a:cxn>
                  <a:cxn ang="0">
                    <a:pos x="54" y="30"/>
                  </a:cxn>
                  <a:cxn ang="0">
                    <a:pos x="36" y="18"/>
                  </a:cxn>
                  <a:cxn ang="0">
                    <a:pos x="0" y="0"/>
                  </a:cxn>
                  <a:cxn ang="0">
                    <a:pos x="0" y="0"/>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36567" name="Freeform 23"/>
              <p:cNvSpPr>
                <a:spLocks/>
              </p:cNvSpPr>
              <p:nvPr/>
            </p:nvSpPr>
            <p:spPr bwMode="hidden">
              <a:xfrm>
                <a:off x="1122" y="2578"/>
                <a:ext cx="66" cy="60"/>
              </a:xfrm>
              <a:custGeom>
                <a:avLst/>
                <a:gdLst/>
                <a:ahLst/>
                <a:cxnLst>
                  <a:cxn ang="0">
                    <a:pos x="54" y="0"/>
                  </a:cxn>
                  <a:cxn ang="0">
                    <a:pos x="42" y="18"/>
                  </a:cxn>
                  <a:cxn ang="0">
                    <a:pos x="36" y="6"/>
                  </a:cxn>
                  <a:cxn ang="0">
                    <a:pos x="24" y="30"/>
                  </a:cxn>
                  <a:cxn ang="0">
                    <a:pos x="18" y="36"/>
                  </a:cxn>
                  <a:cxn ang="0">
                    <a:pos x="6" y="48"/>
                  </a:cxn>
                  <a:cxn ang="0">
                    <a:pos x="0" y="60"/>
                  </a:cxn>
                  <a:cxn ang="0">
                    <a:pos x="12" y="54"/>
                  </a:cxn>
                  <a:cxn ang="0">
                    <a:pos x="30" y="36"/>
                  </a:cxn>
                  <a:cxn ang="0">
                    <a:pos x="54" y="18"/>
                  </a:cxn>
                  <a:cxn ang="0">
                    <a:pos x="66" y="6"/>
                  </a:cxn>
                  <a:cxn ang="0">
                    <a:pos x="54" y="0"/>
                  </a:cxn>
                  <a:cxn ang="0">
                    <a:pos x="54" y="0"/>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36568" name="Freeform 24"/>
              <p:cNvSpPr>
                <a:spLocks/>
              </p:cNvSpPr>
              <p:nvPr/>
            </p:nvSpPr>
            <p:spPr bwMode="hidden">
              <a:xfrm>
                <a:off x="942" y="2674"/>
                <a:ext cx="161" cy="179"/>
              </a:xfrm>
              <a:custGeom>
                <a:avLst/>
                <a:gdLst/>
                <a:ahLst/>
                <a:cxnLst>
                  <a:cxn ang="0">
                    <a:pos x="131" y="53"/>
                  </a:cxn>
                  <a:cxn ang="0">
                    <a:pos x="137" y="53"/>
                  </a:cxn>
                  <a:cxn ang="0">
                    <a:pos x="143" y="41"/>
                  </a:cxn>
                  <a:cxn ang="0">
                    <a:pos x="155" y="35"/>
                  </a:cxn>
                  <a:cxn ang="0">
                    <a:pos x="161" y="24"/>
                  </a:cxn>
                  <a:cxn ang="0">
                    <a:pos x="161" y="12"/>
                  </a:cxn>
                  <a:cxn ang="0">
                    <a:pos x="161" y="0"/>
                  </a:cxn>
                  <a:cxn ang="0">
                    <a:pos x="149" y="24"/>
                  </a:cxn>
                  <a:cxn ang="0">
                    <a:pos x="143" y="35"/>
                  </a:cxn>
                  <a:cxn ang="0">
                    <a:pos x="131" y="35"/>
                  </a:cxn>
                  <a:cxn ang="0">
                    <a:pos x="119" y="41"/>
                  </a:cxn>
                  <a:cxn ang="0">
                    <a:pos x="125" y="53"/>
                  </a:cxn>
                  <a:cxn ang="0">
                    <a:pos x="95" y="95"/>
                  </a:cxn>
                  <a:cxn ang="0">
                    <a:pos x="0" y="137"/>
                  </a:cxn>
                  <a:cxn ang="0">
                    <a:pos x="60" y="119"/>
                  </a:cxn>
                  <a:cxn ang="0">
                    <a:pos x="54" y="125"/>
                  </a:cxn>
                  <a:cxn ang="0">
                    <a:pos x="48" y="131"/>
                  </a:cxn>
                  <a:cxn ang="0">
                    <a:pos x="24" y="155"/>
                  </a:cxn>
                  <a:cxn ang="0">
                    <a:pos x="12" y="167"/>
                  </a:cxn>
                  <a:cxn ang="0">
                    <a:pos x="0" y="173"/>
                  </a:cxn>
                  <a:cxn ang="0">
                    <a:pos x="0" y="179"/>
                  </a:cxn>
                  <a:cxn ang="0">
                    <a:pos x="6" y="173"/>
                  </a:cxn>
                  <a:cxn ang="0">
                    <a:pos x="30" y="155"/>
                  </a:cxn>
                  <a:cxn ang="0">
                    <a:pos x="48" y="143"/>
                  </a:cxn>
                  <a:cxn ang="0">
                    <a:pos x="71" y="125"/>
                  </a:cxn>
                  <a:cxn ang="0">
                    <a:pos x="95" y="107"/>
                  </a:cxn>
                  <a:cxn ang="0">
                    <a:pos x="119" y="77"/>
                  </a:cxn>
                  <a:cxn ang="0">
                    <a:pos x="131" y="59"/>
                  </a:cxn>
                  <a:cxn ang="0">
                    <a:pos x="131" y="53"/>
                  </a:cxn>
                  <a:cxn ang="0">
                    <a:pos x="131" y="53"/>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36569" name="Freeform 25"/>
              <p:cNvSpPr>
                <a:spLocks/>
              </p:cNvSpPr>
              <p:nvPr/>
            </p:nvSpPr>
            <p:spPr bwMode="hidden">
              <a:xfrm>
                <a:off x="737" y="2763"/>
                <a:ext cx="73" cy="54"/>
              </a:xfrm>
              <a:custGeom>
                <a:avLst/>
                <a:gdLst/>
                <a:ahLst/>
                <a:cxnLst>
                  <a:cxn ang="0">
                    <a:pos x="24" y="36"/>
                  </a:cxn>
                  <a:cxn ang="0">
                    <a:pos x="48" y="24"/>
                  </a:cxn>
                  <a:cxn ang="0">
                    <a:pos x="60" y="12"/>
                  </a:cxn>
                  <a:cxn ang="0">
                    <a:pos x="66" y="6"/>
                  </a:cxn>
                  <a:cxn ang="0">
                    <a:pos x="72" y="0"/>
                  </a:cxn>
                  <a:cxn ang="0">
                    <a:pos x="42" y="18"/>
                  </a:cxn>
                  <a:cxn ang="0">
                    <a:pos x="30" y="24"/>
                  </a:cxn>
                  <a:cxn ang="0">
                    <a:pos x="24" y="24"/>
                  </a:cxn>
                  <a:cxn ang="0">
                    <a:pos x="18" y="18"/>
                  </a:cxn>
                  <a:cxn ang="0">
                    <a:pos x="12" y="12"/>
                  </a:cxn>
                  <a:cxn ang="0">
                    <a:pos x="0" y="54"/>
                  </a:cxn>
                  <a:cxn ang="0">
                    <a:pos x="12" y="42"/>
                  </a:cxn>
                  <a:cxn ang="0">
                    <a:pos x="24" y="36"/>
                  </a:cxn>
                  <a:cxn ang="0">
                    <a:pos x="24" y="36"/>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36570" name="Freeform 26"/>
              <p:cNvSpPr>
                <a:spLocks/>
              </p:cNvSpPr>
              <p:nvPr/>
            </p:nvSpPr>
            <p:spPr bwMode="hidden">
              <a:xfrm>
                <a:off x="624" y="2889"/>
                <a:ext cx="12" cy="54"/>
              </a:xfrm>
              <a:custGeom>
                <a:avLst/>
                <a:gdLst/>
                <a:ahLst/>
                <a:cxnLst>
                  <a:cxn ang="0">
                    <a:pos x="12" y="0"/>
                  </a:cxn>
                  <a:cxn ang="0">
                    <a:pos x="0" y="12"/>
                  </a:cxn>
                  <a:cxn ang="0">
                    <a:pos x="0" y="18"/>
                  </a:cxn>
                  <a:cxn ang="0">
                    <a:pos x="6" y="54"/>
                  </a:cxn>
                  <a:cxn ang="0">
                    <a:pos x="12" y="36"/>
                  </a:cxn>
                  <a:cxn ang="0">
                    <a:pos x="12" y="18"/>
                  </a:cxn>
                  <a:cxn ang="0">
                    <a:pos x="12" y="6"/>
                  </a:cxn>
                  <a:cxn ang="0">
                    <a:pos x="12" y="0"/>
                  </a:cxn>
                  <a:cxn ang="0">
                    <a:pos x="12" y="0"/>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36571" name="Freeform 27"/>
              <p:cNvSpPr>
                <a:spLocks/>
              </p:cNvSpPr>
              <p:nvPr/>
            </p:nvSpPr>
            <p:spPr bwMode="hidden">
              <a:xfrm>
                <a:off x="492" y="3021"/>
                <a:ext cx="48" cy="72"/>
              </a:xfrm>
              <a:custGeom>
                <a:avLst/>
                <a:gdLst/>
                <a:ahLst/>
                <a:cxnLst>
                  <a:cxn ang="0">
                    <a:pos x="48" y="6"/>
                  </a:cxn>
                  <a:cxn ang="0">
                    <a:pos x="48" y="6"/>
                  </a:cxn>
                  <a:cxn ang="0">
                    <a:pos x="48" y="6"/>
                  </a:cxn>
                  <a:cxn ang="0">
                    <a:pos x="48" y="6"/>
                  </a:cxn>
                  <a:cxn ang="0">
                    <a:pos x="6" y="0"/>
                  </a:cxn>
                  <a:cxn ang="0">
                    <a:pos x="42" y="12"/>
                  </a:cxn>
                  <a:cxn ang="0">
                    <a:pos x="42" y="12"/>
                  </a:cxn>
                  <a:cxn ang="0">
                    <a:pos x="0" y="72"/>
                  </a:cxn>
                  <a:cxn ang="0">
                    <a:pos x="18" y="54"/>
                  </a:cxn>
                  <a:cxn ang="0">
                    <a:pos x="18" y="66"/>
                  </a:cxn>
                  <a:cxn ang="0">
                    <a:pos x="48" y="6"/>
                  </a:cxn>
                  <a:cxn ang="0">
                    <a:pos x="48" y="6"/>
                  </a:cxn>
                  <a:cxn ang="0">
                    <a:pos x="48" y="6"/>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36572" name="Freeform 28"/>
              <p:cNvSpPr>
                <a:spLocks/>
              </p:cNvSpPr>
              <p:nvPr/>
            </p:nvSpPr>
            <p:spPr bwMode="hidden">
              <a:xfrm>
                <a:off x="437" y="3027"/>
                <a:ext cx="288" cy="84"/>
              </a:xfrm>
              <a:custGeom>
                <a:avLst/>
                <a:gdLst/>
                <a:ahLst/>
                <a:cxnLst>
                  <a:cxn ang="0">
                    <a:pos x="287" y="0"/>
                  </a:cxn>
                  <a:cxn ang="0">
                    <a:pos x="0" y="84"/>
                  </a:cxn>
                  <a:cxn ang="0">
                    <a:pos x="168" y="36"/>
                  </a:cxn>
                  <a:cxn ang="0">
                    <a:pos x="114" y="60"/>
                  </a:cxn>
                  <a:cxn ang="0">
                    <a:pos x="276" y="18"/>
                  </a:cxn>
                  <a:cxn ang="0">
                    <a:pos x="287" y="0"/>
                  </a:cxn>
                  <a:cxn ang="0">
                    <a:pos x="287" y="0"/>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36573" name="Freeform 29"/>
              <p:cNvSpPr>
                <a:spLocks/>
              </p:cNvSpPr>
              <p:nvPr/>
            </p:nvSpPr>
            <p:spPr bwMode="hidden">
              <a:xfrm>
                <a:off x="828" y="3003"/>
                <a:ext cx="66" cy="108"/>
              </a:xfrm>
              <a:custGeom>
                <a:avLst/>
                <a:gdLst/>
                <a:ahLst/>
                <a:cxnLst>
                  <a:cxn ang="0">
                    <a:pos x="6" y="0"/>
                  </a:cxn>
                  <a:cxn ang="0">
                    <a:pos x="66" y="6"/>
                  </a:cxn>
                  <a:cxn ang="0">
                    <a:pos x="0" y="84"/>
                  </a:cxn>
                  <a:cxn ang="0">
                    <a:pos x="54" y="24"/>
                  </a:cxn>
                  <a:cxn ang="0">
                    <a:pos x="6" y="108"/>
                  </a:cxn>
                  <a:cxn ang="0">
                    <a:pos x="66" y="6"/>
                  </a:cxn>
                  <a:cxn ang="0">
                    <a:pos x="6" y="0"/>
                  </a:cxn>
                  <a:cxn ang="0">
                    <a:pos x="6" y="0"/>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36574" name="Freeform 30"/>
              <p:cNvSpPr>
                <a:spLocks/>
              </p:cNvSpPr>
              <p:nvPr/>
            </p:nvSpPr>
            <p:spPr bwMode="hidden">
              <a:xfrm>
                <a:off x="366" y="3111"/>
                <a:ext cx="77" cy="42"/>
              </a:xfrm>
              <a:custGeom>
                <a:avLst/>
                <a:gdLst/>
                <a:ahLst/>
                <a:cxnLst>
                  <a:cxn ang="0">
                    <a:pos x="36" y="0"/>
                  </a:cxn>
                  <a:cxn ang="0">
                    <a:pos x="42" y="0"/>
                  </a:cxn>
                  <a:cxn ang="0">
                    <a:pos x="60" y="6"/>
                  </a:cxn>
                  <a:cxn ang="0">
                    <a:pos x="48" y="6"/>
                  </a:cxn>
                  <a:cxn ang="0">
                    <a:pos x="42" y="6"/>
                  </a:cxn>
                  <a:cxn ang="0">
                    <a:pos x="60" y="6"/>
                  </a:cxn>
                  <a:cxn ang="0">
                    <a:pos x="0" y="24"/>
                  </a:cxn>
                  <a:cxn ang="0">
                    <a:pos x="71" y="6"/>
                  </a:cxn>
                  <a:cxn ang="0">
                    <a:pos x="66" y="42"/>
                  </a:cxn>
                  <a:cxn ang="0">
                    <a:pos x="77" y="6"/>
                  </a:cxn>
                  <a:cxn ang="0">
                    <a:pos x="36" y="0"/>
                  </a:cxn>
                  <a:cxn ang="0">
                    <a:pos x="36" y="0"/>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36575" name="Freeform 31"/>
              <p:cNvSpPr>
                <a:spLocks/>
              </p:cNvSpPr>
              <p:nvPr/>
            </p:nvSpPr>
            <p:spPr bwMode="hidden">
              <a:xfrm>
                <a:off x="498" y="3165"/>
                <a:ext cx="66" cy="30"/>
              </a:xfrm>
              <a:custGeom>
                <a:avLst/>
                <a:gdLst/>
                <a:ahLst/>
                <a:cxnLst>
                  <a:cxn ang="0">
                    <a:pos x="66" y="6"/>
                  </a:cxn>
                  <a:cxn ang="0">
                    <a:pos x="0" y="0"/>
                  </a:cxn>
                  <a:cxn ang="0">
                    <a:pos x="54" y="6"/>
                  </a:cxn>
                  <a:cxn ang="0">
                    <a:pos x="18" y="18"/>
                  </a:cxn>
                  <a:cxn ang="0">
                    <a:pos x="60" y="12"/>
                  </a:cxn>
                  <a:cxn ang="0">
                    <a:pos x="60" y="30"/>
                  </a:cxn>
                  <a:cxn ang="0">
                    <a:pos x="60" y="30"/>
                  </a:cxn>
                  <a:cxn ang="0">
                    <a:pos x="66" y="6"/>
                  </a:cxn>
                  <a:cxn ang="0">
                    <a:pos x="66" y="6"/>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36576" name="Freeform 32"/>
              <p:cNvSpPr>
                <a:spLocks/>
              </p:cNvSpPr>
              <p:nvPr/>
            </p:nvSpPr>
            <p:spPr bwMode="hidden">
              <a:xfrm>
                <a:off x="840" y="2919"/>
                <a:ext cx="18" cy="60"/>
              </a:xfrm>
              <a:custGeom>
                <a:avLst/>
                <a:gdLst/>
                <a:ahLst/>
                <a:cxnLst>
                  <a:cxn ang="0">
                    <a:pos x="0" y="24"/>
                  </a:cxn>
                  <a:cxn ang="0">
                    <a:pos x="12" y="24"/>
                  </a:cxn>
                  <a:cxn ang="0">
                    <a:pos x="12" y="60"/>
                  </a:cxn>
                  <a:cxn ang="0">
                    <a:pos x="18" y="18"/>
                  </a:cxn>
                  <a:cxn ang="0">
                    <a:pos x="18" y="18"/>
                  </a:cxn>
                  <a:cxn ang="0">
                    <a:pos x="18" y="0"/>
                  </a:cxn>
                  <a:cxn ang="0">
                    <a:pos x="12" y="18"/>
                  </a:cxn>
                  <a:cxn ang="0">
                    <a:pos x="0" y="24"/>
                  </a:cxn>
                  <a:cxn ang="0">
                    <a:pos x="0" y="24"/>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36577" name="Freeform 33"/>
              <p:cNvSpPr>
                <a:spLocks/>
              </p:cNvSpPr>
              <p:nvPr/>
            </p:nvSpPr>
            <p:spPr bwMode="hidden">
              <a:xfrm>
                <a:off x="546" y="3021"/>
                <a:ext cx="6" cy="18"/>
              </a:xfrm>
              <a:custGeom>
                <a:avLst/>
                <a:gdLst/>
                <a:ahLst/>
                <a:cxnLst>
                  <a:cxn ang="0">
                    <a:pos x="6" y="0"/>
                  </a:cxn>
                  <a:cxn ang="0">
                    <a:pos x="0" y="18"/>
                  </a:cxn>
                  <a:cxn ang="0">
                    <a:pos x="6" y="12"/>
                  </a:cxn>
                  <a:cxn ang="0">
                    <a:pos x="6" y="0"/>
                  </a:cxn>
                  <a:cxn ang="0">
                    <a:pos x="6" y="0"/>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36578" name="Freeform 34"/>
              <p:cNvSpPr>
                <a:spLocks/>
              </p:cNvSpPr>
              <p:nvPr/>
            </p:nvSpPr>
            <p:spPr bwMode="hidden">
              <a:xfrm>
                <a:off x="534" y="2943"/>
                <a:ext cx="30" cy="78"/>
              </a:xfrm>
              <a:custGeom>
                <a:avLst/>
                <a:gdLst/>
                <a:ahLst/>
                <a:cxnLst>
                  <a:cxn ang="0">
                    <a:pos x="24" y="6"/>
                  </a:cxn>
                  <a:cxn ang="0">
                    <a:pos x="18" y="24"/>
                  </a:cxn>
                  <a:cxn ang="0">
                    <a:pos x="0" y="18"/>
                  </a:cxn>
                  <a:cxn ang="0">
                    <a:pos x="12" y="30"/>
                  </a:cxn>
                  <a:cxn ang="0">
                    <a:pos x="6" y="42"/>
                  </a:cxn>
                  <a:cxn ang="0">
                    <a:pos x="18" y="78"/>
                  </a:cxn>
                  <a:cxn ang="0">
                    <a:pos x="18" y="24"/>
                  </a:cxn>
                  <a:cxn ang="0">
                    <a:pos x="24" y="12"/>
                  </a:cxn>
                  <a:cxn ang="0">
                    <a:pos x="30" y="6"/>
                  </a:cxn>
                  <a:cxn ang="0">
                    <a:pos x="30" y="6"/>
                  </a:cxn>
                  <a:cxn ang="0">
                    <a:pos x="12" y="0"/>
                  </a:cxn>
                  <a:cxn ang="0">
                    <a:pos x="24" y="6"/>
                  </a:cxn>
                  <a:cxn ang="0">
                    <a:pos x="24" y="6"/>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36579" name="Freeform 35"/>
              <p:cNvSpPr>
                <a:spLocks/>
              </p:cNvSpPr>
              <p:nvPr/>
            </p:nvSpPr>
            <p:spPr bwMode="hidden">
              <a:xfrm>
                <a:off x="540" y="3039"/>
                <a:ext cx="24" cy="24"/>
              </a:xfrm>
              <a:custGeom>
                <a:avLst/>
                <a:gdLst/>
                <a:ahLst/>
                <a:cxnLst>
                  <a:cxn ang="0">
                    <a:pos x="6" y="0"/>
                  </a:cxn>
                  <a:cxn ang="0">
                    <a:pos x="0" y="0"/>
                  </a:cxn>
                  <a:cxn ang="0">
                    <a:pos x="6" y="0"/>
                  </a:cxn>
                  <a:cxn ang="0">
                    <a:pos x="12" y="6"/>
                  </a:cxn>
                  <a:cxn ang="0">
                    <a:pos x="24" y="24"/>
                  </a:cxn>
                  <a:cxn ang="0">
                    <a:pos x="24" y="18"/>
                  </a:cxn>
                  <a:cxn ang="0">
                    <a:pos x="18" y="6"/>
                  </a:cxn>
                  <a:cxn ang="0">
                    <a:pos x="12" y="0"/>
                  </a:cxn>
                  <a:cxn ang="0">
                    <a:pos x="6" y="0"/>
                  </a:cxn>
                  <a:cxn ang="0">
                    <a:pos x="6" y="0"/>
                  </a:cxn>
                  <a:cxn ang="0">
                    <a:pos x="6" y="0"/>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36580" name="Freeform 36"/>
              <p:cNvSpPr>
                <a:spLocks/>
              </p:cNvSpPr>
              <p:nvPr/>
            </p:nvSpPr>
            <p:spPr bwMode="hidden">
              <a:xfrm>
                <a:off x="801" y="2681"/>
                <a:ext cx="215" cy="216"/>
              </a:xfrm>
              <a:custGeom>
                <a:avLst/>
                <a:gdLst/>
                <a:ahLst/>
                <a:cxnLst>
                  <a:cxn ang="0">
                    <a:pos x="215" y="0"/>
                  </a:cxn>
                  <a:cxn ang="0">
                    <a:pos x="147" y="36"/>
                  </a:cxn>
                  <a:cxn ang="0">
                    <a:pos x="132" y="49"/>
                  </a:cxn>
                  <a:cxn ang="0">
                    <a:pos x="104" y="79"/>
                  </a:cxn>
                  <a:cxn ang="0">
                    <a:pos x="87" y="114"/>
                  </a:cxn>
                  <a:cxn ang="0">
                    <a:pos x="48" y="156"/>
                  </a:cxn>
                  <a:cxn ang="0">
                    <a:pos x="42" y="166"/>
                  </a:cxn>
                  <a:cxn ang="0">
                    <a:pos x="29" y="177"/>
                  </a:cxn>
                  <a:cxn ang="0">
                    <a:pos x="0" y="208"/>
                  </a:cxn>
                  <a:cxn ang="0">
                    <a:pos x="48" y="216"/>
                  </a:cxn>
                  <a:cxn ang="0">
                    <a:pos x="215" y="0"/>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w="9525">
                <a:noFill/>
                <a:round/>
                <a:headEnd/>
                <a:tailEnd/>
              </a:ln>
              <a:effectLst/>
            </p:spPr>
            <p:txBody>
              <a:bodyPr/>
              <a:lstStyle/>
              <a:p>
                <a:endParaRPr lang="en-US"/>
              </a:p>
            </p:txBody>
          </p:sp>
          <p:sp>
            <p:nvSpPr>
              <p:cNvPr id="236581" name="Freeform 37"/>
              <p:cNvSpPr>
                <a:spLocks/>
              </p:cNvSpPr>
              <p:nvPr/>
            </p:nvSpPr>
            <p:spPr bwMode="hidden">
              <a:xfrm>
                <a:off x="536" y="2710"/>
                <a:ext cx="212" cy="179"/>
              </a:xfrm>
              <a:custGeom>
                <a:avLst/>
                <a:gdLst/>
                <a:ahLst/>
                <a:cxnLst>
                  <a:cxn ang="0">
                    <a:pos x="212" y="0"/>
                  </a:cxn>
                  <a:cxn ang="0">
                    <a:pos x="144" y="36"/>
                  </a:cxn>
                  <a:cxn ang="0">
                    <a:pos x="0" y="179"/>
                  </a:cxn>
                  <a:cxn ang="0">
                    <a:pos x="177" y="85"/>
                  </a:cxn>
                  <a:cxn ang="0">
                    <a:pos x="212" y="0"/>
                  </a:cxn>
                </a:cxnLst>
                <a:rect l="0" t="0" r="r" b="b"/>
                <a:pathLst>
                  <a:path w="212" h="179">
                    <a:moveTo>
                      <a:pt x="212" y="0"/>
                    </a:moveTo>
                    <a:lnTo>
                      <a:pt x="144" y="36"/>
                    </a:lnTo>
                    <a:lnTo>
                      <a:pt x="0" y="179"/>
                    </a:lnTo>
                    <a:lnTo>
                      <a:pt x="177" y="85"/>
                    </a:lnTo>
                    <a:lnTo>
                      <a:pt x="212" y="0"/>
                    </a:lnTo>
                    <a:close/>
                  </a:path>
                </a:pathLst>
              </a:custGeom>
              <a:solidFill>
                <a:schemeClr val="bg2"/>
              </a:solidFill>
              <a:ln w="9525">
                <a:noFill/>
                <a:round/>
                <a:headEnd/>
                <a:tailEnd/>
              </a:ln>
              <a:effectLst/>
            </p:spPr>
            <p:txBody>
              <a:bodyPr/>
              <a:lstStyle/>
              <a:p>
                <a:endParaRPr lang="en-US"/>
              </a:p>
            </p:txBody>
          </p:sp>
          <p:sp>
            <p:nvSpPr>
              <p:cNvPr id="236582" name="Freeform 38"/>
              <p:cNvSpPr>
                <a:spLocks/>
              </p:cNvSpPr>
              <p:nvPr/>
            </p:nvSpPr>
            <p:spPr bwMode="hidden">
              <a:xfrm>
                <a:off x="1037" y="2609"/>
                <a:ext cx="64" cy="79"/>
              </a:xfrm>
              <a:custGeom>
                <a:avLst/>
                <a:gdLst/>
                <a:ahLst/>
                <a:cxnLst>
                  <a:cxn ang="0">
                    <a:pos x="0" y="22"/>
                  </a:cxn>
                  <a:cxn ang="0">
                    <a:pos x="64" y="79"/>
                  </a:cxn>
                  <a:cxn ang="0">
                    <a:pos x="60" y="0"/>
                  </a:cxn>
                  <a:cxn ang="0">
                    <a:pos x="0" y="22"/>
                  </a:cxn>
                </a:cxnLst>
                <a:rect l="0" t="0" r="r" b="b"/>
                <a:pathLst>
                  <a:path w="64" h="79">
                    <a:moveTo>
                      <a:pt x="0" y="22"/>
                    </a:moveTo>
                    <a:lnTo>
                      <a:pt x="64" y="79"/>
                    </a:lnTo>
                    <a:lnTo>
                      <a:pt x="60" y="0"/>
                    </a:lnTo>
                    <a:lnTo>
                      <a:pt x="0" y="22"/>
                    </a:lnTo>
                    <a:close/>
                  </a:path>
                </a:pathLst>
              </a:custGeom>
              <a:solidFill>
                <a:schemeClr val="bg2"/>
              </a:solidFill>
              <a:ln w="9525">
                <a:noFill/>
                <a:round/>
                <a:headEnd/>
                <a:tailEnd/>
              </a:ln>
              <a:effectLst/>
            </p:spPr>
            <p:txBody>
              <a:bodyPr/>
              <a:lstStyle/>
              <a:p>
                <a:endParaRPr lang="en-US"/>
              </a:p>
            </p:txBody>
          </p:sp>
          <p:sp>
            <p:nvSpPr>
              <p:cNvPr id="236583" name="Freeform 39"/>
              <p:cNvSpPr>
                <a:spLocks/>
              </p:cNvSpPr>
              <p:nvPr userDrawn="1"/>
            </p:nvSpPr>
            <p:spPr bwMode="hidden">
              <a:xfrm>
                <a:off x="867" y="2471"/>
                <a:ext cx="137" cy="207"/>
              </a:xfrm>
              <a:custGeom>
                <a:avLst/>
                <a:gdLst/>
                <a:ahLst/>
                <a:cxnLst>
                  <a:cxn ang="0">
                    <a:pos x="0" y="0"/>
                  </a:cxn>
                  <a:cxn ang="0">
                    <a:pos x="17" y="87"/>
                  </a:cxn>
                  <a:cxn ang="0">
                    <a:pos x="69" y="154"/>
                  </a:cxn>
                  <a:cxn ang="0">
                    <a:pos x="137" y="207"/>
                  </a:cxn>
                  <a:cxn ang="0">
                    <a:pos x="0" y="0"/>
                  </a:cxn>
                </a:cxnLst>
                <a:rect l="0" t="0" r="r" b="b"/>
                <a:pathLst>
                  <a:path w="137" h="207">
                    <a:moveTo>
                      <a:pt x="0" y="0"/>
                    </a:moveTo>
                    <a:lnTo>
                      <a:pt x="17" y="87"/>
                    </a:lnTo>
                    <a:lnTo>
                      <a:pt x="69" y="154"/>
                    </a:lnTo>
                    <a:lnTo>
                      <a:pt x="137" y="207"/>
                    </a:lnTo>
                    <a:lnTo>
                      <a:pt x="0" y="0"/>
                    </a:lnTo>
                    <a:close/>
                  </a:path>
                </a:pathLst>
              </a:custGeom>
              <a:solidFill>
                <a:schemeClr val="bg2"/>
              </a:solidFill>
              <a:ln w="9525">
                <a:noFill/>
                <a:round/>
                <a:headEnd/>
                <a:tailEnd/>
              </a:ln>
              <a:effectLst/>
            </p:spPr>
            <p:txBody>
              <a:bodyPr/>
              <a:lstStyle/>
              <a:p>
                <a:endParaRPr lang="en-US"/>
              </a:p>
            </p:txBody>
          </p:sp>
          <p:sp>
            <p:nvSpPr>
              <p:cNvPr id="236584" name="Freeform 40"/>
              <p:cNvSpPr>
                <a:spLocks/>
              </p:cNvSpPr>
              <p:nvPr userDrawn="1"/>
            </p:nvSpPr>
            <p:spPr bwMode="hidden">
              <a:xfrm>
                <a:off x="817" y="2507"/>
                <a:ext cx="65" cy="222"/>
              </a:xfrm>
              <a:custGeom>
                <a:avLst/>
                <a:gdLst/>
                <a:ahLst/>
                <a:cxnLst>
                  <a:cxn ang="0">
                    <a:pos x="0" y="222"/>
                  </a:cxn>
                  <a:cxn ang="0">
                    <a:pos x="40" y="142"/>
                  </a:cxn>
                  <a:cxn ang="0">
                    <a:pos x="65" y="72"/>
                  </a:cxn>
                  <a:cxn ang="0">
                    <a:pos x="7" y="0"/>
                  </a:cxn>
                  <a:cxn ang="0">
                    <a:pos x="0" y="222"/>
                  </a:cxn>
                </a:cxnLst>
                <a:rect l="0" t="0" r="r" b="b"/>
                <a:pathLst>
                  <a:path w="65" h="222">
                    <a:moveTo>
                      <a:pt x="0" y="222"/>
                    </a:moveTo>
                    <a:lnTo>
                      <a:pt x="40" y="142"/>
                    </a:lnTo>
                    <a:lnTo>
                      <a:pt x="65" y="72"/>
                    </a:lnTo>
                    <a:lnTo>
                      <a:pt x="7" y="0"/>
                    </a:lnTo>
                    <a:lnTo>
                      <a:pt x="0" y="222"/>
                    </a:lnTo>
                    <a:close/>
                  </a:path>
                </a:pathLst>
              </a:custGeom>
              <a:solidFill>
                <a:schemeClr val="bg2"/>
              </a:solidFill>
              <a:ln w="9525">
                <a:noFill/>
                <a:round/>
                <a:headEnd/>
                <a:tailEnd/>
              </a:ln>
              <a:effectLst/>
            </p:spPr>
            <p:txBody>
              <a:bodyPr/>
              <a:lstStyle/>
              <a:p>
                <a:endParaRPr lang="en-US"/>
              </a:p>
            </p:txBody>
          </p:sp>
        </p:grpSp>
      </p:grpSp>
      <p:sp>
        <p:nvSpPr>
          <p:cNvPr id="236585" name="Rectangle 41"/>
          <p:cNvSpPr>
            <a:spLocks noGrp="1" noChangeArrowheads="1"/>
          </p:cNvSpPr>
          <p:nvPr>
            <p:ph type="title"/>
          </p:nvPr>
        </p:nvSpPr>
        <p:spPr bwMode="auto">
          <a:xfrm>
            <a:off x="457200" y="158750"/>
            <a:ext cx="8229600" cy="1258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36586" name="Rectangle 4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6587" name="Rectangle 43"/>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endParaRPr lang="en-US"/>
          </a:p>
        </p:txBody>
      </p:sp>
      <p:sp>
        <p:nvSpPr>
          <p:cNvPr id="236588" name="Rectangle 4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endParaRPr lang="en-US"/>
          </a:p>
        </p:txBody>
      </p:sp>
      <p:sp>
        <p:nvSpPr>
          <p:cNvPr id="236589" name="Rectangle 45"/>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fld id="{378945DE-3DD2-4C02-917B-73E08CC58AD5}"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7027"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7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endParaRPr lang="en-US"/>
          </a:p>
        </p:txBody>
      </p:sp>
      <p:sp>
        <p:nvSpPr>
          <p:cNvPr id="257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endParaRPr lang="en-US"/>
          </a:p>
        </p:txBody>
      </p:sp>
      <p:sp>
        <p:nvSpPr>
          <p:cNvPr id="257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B438B10A-FF2A-4AF0-8EFF-EC80A92620BB}"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2"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fontAlgn="base">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charset="0"/>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Font typeface="Tahoma" charset="0"/>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gi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3.gif"/></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12.xml"/><Relationship Id="rId4" Type="http://schemas.openxmlformats.org/officeDocument/2006/relationships/image" Target="../media/image7.gif"/></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4.gif"/><Relationship Id="rId4" Type="http://schemas.openxmlformats.org/officeDocument/2006/relationships/image" Target="../media/image6.gif"/></Relationships>
</file>

<file path=ppt/slides/_rels/slide15.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hyperlink" Target="http://www.google.com.vn/imgres?imgurl=http://thuocnam.vn/wp-content/uploads/2011/04/Hai-sam.jpg&amp;imgrefurl=http://thuocnam.vn/2011/04/14/hai-sam-thuoc-bo-than-ich-tinh/&amp;usg=__61loSlnIH4qH-m5MFrm7aZ2oiwA=&amp;h=300&amp;w=400&amp;sz=21&amp;hl=vi&amp;start=1&amp;zoom=1&amp;tbnid=--ON7XTObvZtNM:&amp;tbnh=93&amp;tbnw=124&amp;ei=wJu1TfLvMYKKvgOm1fmbBw&amp;prev=/images%3Fq%3Dh%25E1%25BA%25A3i%2Bs%25C3%25A2m%26hl%3Dvi%26gbv%3D2%26tbm%3Disch&amp;itbs=1" TargetMode="External"/><Relationship Id="rId3" Type="http://schemas.openxmlformats.org/officeDocument/2006/relationships/image" Target="../media/image26.jpeg"/><Relationship Id="rId7" Type="http://schemas.openxmlformats.org/officeDocument/2006/relationships/hyperlink" Target="http://www.google.com.vn/imgres?imgurl=http://www2.vietbao.vn/images/vietnam2/khoa_hoc/20470514_images690257_Doimoi.jpg&amp;imgrefurl=http://pda.vietbao.vn/Khoa-hoc/3-dong-vat-quy-hiem-ho-rua-duoc-ve-voi-moi-truong/20470514/197/&amp;usg=__QKxiInVVmHregOnBle1fwRyA9wI=&amp;h=175&amp;w=250&amp;sz=13&amp;hl=vi&amp;start=1&amp;zoom=1&amp;tbnid=6X4pG88kLK0i7M:&amp;tbnh=78&amp;tbnw=111&amp;ei=jpq1TdS-CZG6vwOWp9CKBw&amp;prev=/images%3Fq%3D%25C4%2591%25E1%25BB%2593i%2Bm%25E1%25BB%2593i%26hl%3Dvi%26sa%3DG%26gbv%3D2%26tbm%3Disch&amp;itbs=1" TargetMode="External"/><Relationship Id="rId12" Type="http://schemas.openxmlformats.org/officeDocument/2006/relationships/image" Target="../media/image33.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11" Type="http://schemas.openxmlformats.org/officeDocument/2006/relationships/hyperlink" Target="http://www.google.com.vn/imgres?imgurl=http://louis.com.vn/images/upload/news/ca-song-5.gif&amp;imgrefurl=http://www.louis.com.vn/NewsDetail.asp%3FID%3D81%26page%3D17&amp;usg=__RVeliSL8AZLx2w9JUWEHj7p-D_I=&amp;h=344&amp;w=450&amp;sz=111&amp;hl=vi&amp;start=1&amp;zoom=1&amp;tbnid=kLvZPdXg4nx_GM:&amp;tbnh=97&amp;tbnw=127&amp;ei=c5u1Tbu9M4i-vgPg_9WSBw&amp;prev=/images%3Fq%3Dc%25C3%25A1%2Bsong%26hl%3Dvi%26sa%3DG%26gbv%3D2%26tbm%3Disch&amp;itbs=1" TargetMode="External"/><Relationship Id="rId5" Type="http://schemas.openxmlformats.org/officeDocument/2006/relationships/image" Target="../media/image28.png"/><Relationship Id="rId15" Type="http://schemas.openxmlformats.org/officeDocument/2006/relationships/image" Target="../media/image35.jpeg"/><Relationship Id="rId10" Type="http://schemas.openxmlformats.org/officeDocument/2006/relationships/image" Target="../media/image32.jpeg"/><Relationship Id="rId4" Type="http://schemas.openxmlformats.org/officeDocument/2006/relationships/image" Target="../media/image27.jpeg"/><Relationship Id="rId9" Type="http://schemas.openxmlformats.org/officeDocument/2006/relationships/image" Target="../media/image31.jpeg"/><Relationship Id="rId1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4.xml"/><Relationship Id="rId6" Type="http://schemas.openxmlformats.org/officeDocument/2006/relationships/image" Target="../media/image39.png"/><Relationship Id="rId5" Type="http://schemas.openxmlformats.org/officeDocument/2006/relationships/image" Target="../media/image13.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audio" Target="../media/audio1.wav"/><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3.png"/><Relationship Id="rId7" Type="http://schemas.openxmlformats.org/officeDocument/2006/relationships/image" Target="../media/image19.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14.png"/><Relationship Id="rId4" Type="http://schemas.openxmlformats.org/officeDocument/2006/relationships/image" Target="../media/image44.png"/><Relationship Id="rId9"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gif"/><Relationship Id="rId7" Type="http://schemas.openxmlformats.org/officeDocument/2006/relationships/image" Target="../media/image15.png"/><Relationship Id="rId2" Type="http://schemas.openxmlformats.org/officeDocument/2006/relationships/image" Target="../media/image5.gif"/><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TRƯỜNG TIỂU HỌC ÁI MỘ A</a:t>
            </a:r>
          </a:p>
        </p:txBody>
      </p:sp>
      <p:sp>
        <p:nvSpPr>
          <p:cNvPr id="8" name="TextBox 7"/>
          <p:cNvSpPr txBox="1"/>
          <p:nvPr/>
        </p:nvSpPr>
        <p:spPr>
          <a:xfrm>
            <a:off x="304800" y="1981200"/>
            <a:ext cx="8534400" cy="3785652"/>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MÔN: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Địa</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lí</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algn="ctr" fontAlgn="auto">
              <a:lnSpc>
                <a:spcPct val="150000"/>
              </a:lnSpc>
              <a:spcBef>
                <a:spcPts val="0"/>
              </a:spcBef>
              <a:spcAft>
                <a:spcPts val="0"/>
              </a:spcAft>
              <a:defRPr/>
            </a:pP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Tiết</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33   </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Tuần</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33</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lvl="2" algn="ctr"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BÀI: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Khai</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thác</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khoáng</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sản</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và</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hải</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sản</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ở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vùng</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biển</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Việt</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Nam</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GV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Thực</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hiện</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Phạm</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Thúy</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Hồng</a:t>
            </a:r>
            <a:endPar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623" name="Picture 111"/>
          <p:cNvPicPr>
            <a:picLocks noChangeAspect="1" noChangeArrowheads="1"/>
          </p:cNvPicPr>
          <p:nvPr/>
        </p:nvPicPr>
        <p:blipFill>
          <a:blip r:embed="rId2"/>
          <a:srcRect/>
          <a:stretch>
            <a:fillRect/>
          </a:stretch>
        </p:blipFill>
        <p:spPr bwMode="auto">
          <a:xfrm>
            <a:off x="0" y="0"/>
            <a:ext cx="4419600" cy="3276600"/>
          </a:xfrm>
          <a:prstGeom prst="rect">
            <a:avLst/>
          </a:prstGeom>
          <a:noFill/>
          <a:ln w="9525">
            <a:noFill/>
            <a:miter lim="800000"/>
            <a:headEnd/>
            <a:tailEnd/>
          </a:ln>
        </p:spPr>
      </p:pic>
      <p:pic>
        <p:nvPicPr>
          <p:cNvPr id="192624" name="Picture 112" descr="ANd9GcQahC7FuiAH7FhcGp1ydBp4YRGnPExXVwBBKiYl9DIEO17AuV0d7Nbu9Qg"/>
          <p:cNvPicPr>
            <a:picLocks noChangeAspect="1" noChangeArrowheads="1"/>
          </p:cNvPicPr>
          <p:nvPr/>
        </p:nvPicPr>
        <p:blipFill>
          <a:blip r:embed="rId3"/>
          <a:srcRect/>
          <a:stretch>
            <a:fillRect/>
          </a:stretch>
        </p:blipFill>
        <p:spPr bwMode="auto">
          <a:xfrm>
            <a:off x="4495800" y="55563"/>
            <a:ext cx="4549775" cy="3221037"/>
          </a:xfrm>
          <a:prstGeom prst="rect">
            <a:avLst/>
          </a:prstGeom>
          <a:noFill/>
          <a:ln w="9525">
            <a:noFill/>
            <a:miter lim="800000"/>
            <a:headEnd/>
            <a:tailEnd/>
          </a:ln>
        </p:spPr>
      </p:pic>
      <p:pic>
        <p:nvPicPr>
          <p:cNvPr id="192625" name="imgb" descr="muoi1(1)_1274489554"/>
          <p:cNvPicPr>
            <a:picLocks noChangeAspect="1" noChangeArrowheads="1"/>
          </p:cNvPicPr>
          <p:nvPr/>
        </p:nvPicPr>
        <p:blipFill>
          <a:blip r:embed="rId4"/>
          <a:srcRect/>
          <a:stretch>
            <a:fillRect/>
          </a:stretch>
        </p:blipFill>
        <p:spPr bwMode="auto">
          <a:xfrm>
            <a:off x="6172200" y="3311525"/>
            <a:ext cx="2921000" cy="3505200"/>
          </a:xfrm>
          <a:prstGeom prst="rect">
            <a:avLst/>
          </a:prstGeom>
          <a:noFill/>
          <a:ln w="9525">
            <a:noFill/>
            <a:miter lim="800000"/>
            <a:headEnd/>
            <a:tailEnd/>
          </a:ln>
        </p:spPr>
      </p:pic>
      <p:pic>
        <p:nvPicPr>
          <p:cNvPr id="192626" name="Picture 114"/>
          <p:cNvPicPr>
            <a:picLocks noChangeAspect="1" noChangeArrowheads="1"/>
          </p:cNvPicPr>
          <p:nvPr/>
        </p:nvPicPr>
        <p:blipFill>
          <a:blip r:embed="rId5"/>
          <a:srcRect/>
          <a:stretch>
            <a:fillRect/>
          </a:stretch>
        </p:blipFill>
        <p:spPr bwMode="auto">
          <a:xfrm>
            <a:off x="3132138" y="3311525"/>
            <a:ext cx="2981325" cy="3505200"/>
          </a:xfrm>
          <a:prstGeom prst="rect">
            <a:avLst/>
          </a:prstGeom>
          <a:noFill/>
          <a:ln w="9525">
            <a:noFill/>
            <a:miter lim="800000"/>
            <a:headEnd/>
            <a:tailEnd/>
          </a:ln>
        </p:spPr>
      </p:pic>
      <p:pic>
        <p:nvPicPr>
          <p:cNvPr id="192627" name="Picture 115"/>
          <p:cNvPicPr>
            <a:picLocks noChangeAspect="1" noChangeArrowheads="1"/>
          </p:cNvPicPr>
          <p:nvPr/>
        </p:nvPicPr>
        <p:blipFill>
          <a:blip r:embed="rId6"/>
          <a:srcRect/>
          <a:stretch>
            <a:fillRect/>
          </a:stretch>
        </p:blipFill>
        <p:spPr bwMode="auto">
          <a:xfrm>
            <a:off x="0" y="3384550"/>
            <a:ext cx="3048000" cy="34734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92623"/>
                                        </p:tgtEl>
                                        <p:attrNameLst>
                                          <p:attrName>style.visibility</p:attrName>
                                        </p:attrNameLst>
                                      </p:cBhvr>
                                      <p:to>
                                        <p:strVal val="visible"/>
                                      </p:to>
                                    </p:set>
                                    <p:animEffect transition="in" filter="randombar(horizontal)">
                                      <p:cBhvr>
                                        <p:cTn id="7" dur="500"/>
                                        <p:tgtEl>
                                          <p:spTgt spid="192623"/>
                                        </p:tgtEl>
                                      </p:cBhvr>
                                    </p:animEffect>
                                  </p:childTnLst>
                                </p:cTn>
                              </p:par>
                            </p:childTnLst>
                          </p:cTn>
                        </p:par>
                        <p:par>
                          <p:cTn id="8" fill="hold">
                            <p:stCondLst>
                              <p:cond delay="500"/>
                            </p:stCondLst>
                            <p:childTnLst>
                              <p:par>
                                <p:cTn id="9" presetID="16" presetClass="entr" presetSubtype="26" fill="hold" nodeType="afterEffect">
                                  <p:stCondLst>
                                    <p:cond delay="0"/>
                                  </p:stCondLst>
                                  <p:childTnLst>
                                    <p:set>
                                      <p:cBhvr>
                                        <p:cTn id="10" dur="1" fill="hold">
                                          <p:stCondLst>
                                            <p:cond delay="0"/>
                                          </p:stCondLst>
                                        </p:cTn>
                                        <p:tgtEl>
                                          <p:spTgt spid="192624"/>
                                        </p:tgtEl>
                                        <p:attrNameLst>
                                          <p:attrName>style.visibility</p:attrName>
                                        </p:attrNameLst>
                                      </p:cBhvr>
                                      <p:to>
                                        <p:strVal val="visible"/>
                                      </p:to>
                                    </p:set>
                                    <p:animEffect transition="in" filter="barn(inHorizontal)">
                                      <p:cBhvr>
                                        <p:cTn id="11" dur="500"/>
                                        <p:tgtEl>
                                          <p:spTgt spid="192624"/>
                                        </p:tgtEl>
                                      </p:cBhvr>
                                    </p:animEffect>
                                  </p:childTnLst>
                                </p:cTn>
                              </p:par>
                            </p:childTnLst>
                          </p:cTn>
                        </p:par>
                        <p:par>
                          <p:cTn id="12" fill="hold">
                            <p:stCondLst>
                              <p:cond delay="1000"/>
                            </p:stCondLst>
                            <p:childTnLst>
                              <p:par>
                                <p:cTn id="13" presetID="17" presetClass="entr" presetSubtype="10" fill="hold" nodeType="afterEffect">
                                  <p:stCondLst>
                                    <p:cond delay="0"/>
                                  </p:stCondLst>
                                  <p:childTnLst>
                                    <p:set>
                                      <p:cBhvr>
                                        <p:cTn id="14" dur="1" fill="hold">
                                          <p:stCondLst>
                                            <p:cond delay="0"/>
                                          </p:stCondLst>
                                        </p:cTn>
                                        <p:tgtEl>
                                          <p:spTgt spid="192627"/>
                                        </p:tgtEl>
                                        <p:attrNameLst>
                                          <p:attrName>style.visibility</p:attrName>
                                        </p:attrNameLst>
                                      </p:cBhvr>
                                      <p:to>
                                        <p:strVal val="visible"/>
                                      </p:to>
                                    </p:set>
                                    <p:anim calcmode="lin" valueType="num">
                                      <p:cBhvr>
                                        <p:cTn id="15" dur="500" fill="hold"/>
                                        <p:tgtEl>
                                          <p:spTgt spid="192627"/>
                                        </p:tgtEl>
                                        <p:attrNameLst>
                                          <p:attrName>ppt_w</p:attrName>
                                        </p:attrNameLst>
                                      </p:cBhvr>
                                      <p:tavLst>
                                        <p:tav tm="0">
                                          <p:val>
                                            <p:fltVal val="0"/>
                                          </p:val>
                                        </p:tav>
                                        <p:tav tm="100000">
                                          <p:val>
                                            <p:strVal val="#ppt_w"/>
                                          </p:val>
                                        </p:tav>
                                      </p:tavLst>
                                    </p:anim>
                                    <p:anim calcmode="lin" valueType="num">
                                      <p:cBhvr>
                                        <p:cTn id="16" dur="500" fill="hold"/>
                                        <p:tgtEl>
                                          <p:spTgt spid="192627"/>
                                        </p:tgtEl>
                                        <p:attrNameLst>
                                          <p:attrName>ppt_h</p:attrName>
                                        </p:attrNameLst>
                                      </p:cBhvr>
                                      <p:tavLst>
                                        <p:tav tm="0">
                                          <p:val>
                                            <p:strVal val="#ppt_h"/>
                                          </p:val>
                                        </p:tav>
                                        <p:tav tm="100000">
                                          <p:val>
                                            <p:strVal val="#ppt_h"/>
                                          </p:val>
                                        </p:tav>
                                      </p:tavLst>
                                    </p:anim>
                                  </p:childTnLst>
                                </p:cTn>
                              </p:par>
                            </p:childTnLst>
                          </p:cTn>
                        </p:par>
                        <p:par>
                          <p:cTn id="17" fill="hold">
                            <p:stCondLst>
                              <p:cond delay="1500"/>
                            </p:stCondLst>
                            <p:childTnLst>
                              <p:par>
                                <p:cTn id="18" presetID="20" presetClass="entr" presetSubtype="0" fill="hold" nodeType="afterEffect">
                                  <p:stCondLst>
                                    <p:cond delay="0"/>
                                  </p:stCondLst>
                                  <p:childTnLst>
                                    <p:set>
                                      <p:cBhvr>
                                        <p:cTn id="19" dur="1" fill="hold">
                                          <p:stCondLst>
                                            <p:cond delay="0"/>
                                          </p:stCondLst>
                                        </p:cTn>
                                        <p:tgtEl>
                                          <p:spTgt spid="192626"/>
                                        </p:tgtEl>
                                        <p:attrNameLst>
                                          <p:attrName>style.visibility</p:attrName>
                                        </p:attrNameLst>
                                      </p:cBhvr>
                                      <p:to>
                                        <p:strVal val="visible"/>
                                      </p:to>
                                    </p:set>
                                    <p:animEffect transition="in" filter="wedge">
                                      <p:cBhvr>
                                        <p:cTn id="20" dur="2000"/>
                                        <p:tgtEl>
                                          <p:spTgt spid="192626"/>
                                        </p:tgtEl>
                                      </p:cBhvr>
                                    </p:animEffec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192625"/>
                                        </p:tgtEl>
                                        <p:attrNameLst>
                                          <p:attrName>style.visibility</p:attrName>
                                        </p:attrNameLst>
                                      </p:cBhvr>
                                      <p:to>
                                        <p:strVal val="visible"/>
                                      </p:to>
                                    </p:set>
                                    <p:animEffect transition="in" filter="wipe(down)">
                                      <p:cBhvr>
                                        <p:cTn id="24" dur="500"/>
                                        <p:tgtEl>
                                          <p:spTgt spid="192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0402" name="Group 2"/>
          <p:cNvGrpSpPr>
            <a:grpSpLocks/>
          </p:cNvGrpSpPr>
          <p:nvPr/>
        </p:nvGrpSpPr>
        <p:grpSpPr bwMode="auto">
          <a:xfrm>
            <a:off x="5927725" y="-41275"/>
            <a:ext cx="3235325" cy="2667000"/>
            <a:chOff x="3695" y="0"/>
            <a:chExt cx="2038" cy="1680"/>
          </a:xfrm>
        </p:grpSpPr>
        <p:pic>
          <p:nvPicPr>
            <p:cNvPr id="230403" name="Picture 3" descr="N7"/>
            <p:cNvPicPr>
              <a:picLocks noChangeAspect="1" noChangeArrowheads="1" noCrop="1"/>
            </p:cNvPicPr>
            <p:nvPr/>
          </p:nvPicPr>
          <p:blipFill>
            <a:blip r:embed="rId2"/>
            <a:srcRect/>
            <a:stretch>
              <a:fillRect/>
            </a:stretch>
          </p:blipFill>
          <p:spPr bwMode="auto">
            <a:xfrm rot="27000000">
              <a:off x="4845" y="838"/>
              <a:ext cx="1680" cy="4"/>
            </a:xfrm>
            <a:prstGeom prst="rect">
              <a:avLst/>
            </a:prstGeom>
            <a:noFill/>
          </p:spPr>
        </p:pic>
        <p:pic>
          <p:nvPicPr>
            <p:cNvPr id="230404" name="Picture 4" descr="N3"/>
            <p:cNvPicPr>
              <a:picLocks noChangeAspect="1" noChangeArrowheads="1"/>
            </p:cNvPicPr>
            <p:nvPr/>
          </p:nvPicPr>
          <p:blipFill>
            <a:blip r:embed="rId3"/>
            <a:srcRect/>
            <a:stretch>
              <a:fillRect/>
            </a:stretch>
          </p:blipFill>
          <p:spPr bwMode="auto">
            <a:xfrm rot="27000000">
              <a:off x="4814" y="788"/>
              <a:ext cx="1610" cy="34"/>
            </a:xfrm>
            <a:prstGeom prst="rect">
              <a:avLst/>
            </a:prstGeom>
            <a:noFill/>
          </p:spPr>
        </p:pic>
        <p:pic>
          <p:nvPicPr>
            <p:cNvPr id="230405" name="Picture 5" descr="N7"/>
            <p:cNvPicPr>
              <a:picLocks noChangeAspect="1" noChangeArrowheads="1" noCrop="1"/>
            </p:cNvPicPr>
            <p:nvPr/>
          </p:nvPicPr>
          <p:blipFill>
            <a:blip r:embed="rId2"/>
            <a:srcRect/>
            <a:stretch>
              <a:fillRect/>
            </a:stretch>
          </p:blipFill>
          <p:spPr bwMode="auto">
            <a:xfrm rot="10800000">
              <a:off x="3695" y="58"/>
              <a:ext cx="2011" cy="3"/>
            </a:xfrm>
            <a:prstGeom prst="rect">
              <a:avLst/>
            </a:prstGeom>
            <a:noFill/>
          </p:spPr>
        </p:pic>
        <p:pic>
          <p:nvPicPr>
            <p:cNvPr id="230406" name="Picture 6" descr="N3"/>
            <p:cNvPicPr>
              <a:picLocks noChangeAspect="1" noChangeArrowheads="1"/>
            </p:cNvPicPr>
            <p:nvPr/>
          </p:nvPicPr>
          <p:blipFill>
            <a:blip r:embed="rId3"/>
            <a:srcRect/>
            <a:stretch>
              <a:fillRect/>
            </a:stretch>
          </p:blipFill>
          <p:spPr bwMode="auto">
            <a:xfrm rot="10800000">
              <a:off x="3806" y="92"/>
              <a:ext cx="1927" cy="28"/>
            </a:xfrm>
            <a:prstGeom prst="rect">
              <a:avLst/>
            </a:prstGeom>
            <a:noFill/>
          </p:spPr>
        </p:pic>
      </p:grpSp>
      <p:pic>
        <p:nvPicPr>
          <p:cNvPr id="230407" name="Picture 7" descr="bellBgCLR"/>
          <p:cNvPicPr>
            <a:picLocks noChangeAspect="1" noChangeArrowheads="1" noCrop="1"/>
          </p:cNvPicPr>
          <p:nvPr/>
        </p:nvPicPr>
        <p:blipFill>
          <a:blip r:embed="rId4"/>
          <a:srcRect/>
          <a:stretch>
            <a:fillRect/>
          </a:stretch>
        </p:blipFill>
        <p:spPr bwMode="auto">
          <a:xfrm>
            <a:off x="8340725" y="107950"/>
            <a:ext cx="746125" cy="622300"/>
          </a:xfrm>
          <a:prstGeom prst="rect">
            <a:avLst/>
          </a:prstGeom>
          <a:noFill/>
        </p:spPr>
      </p:pic>
      <p:pic>
        <p:nvPicPr>
          <p:cNvPr id="230408" name="Picture 8" descr="scan0002"/>
          <p:cNvPicPr>
            <a:picLocks noChangeAspect="1" noChangeArrowheads="1"/>
          </p:cNvPicPr>
          <p:nvPr/>
        </p:nvPicPr>
        <p:blipFill>
          <a:blip r:embed="rId5"/>
          <a:srcRect/>
          <a:stretch>
            <a:fillRect/>
          </a:stretch>
        </p:blipFill>
        <p:spPr bwMode="auto">
          <a:xfrm>
            <a:off x="1509713" y="0"/>
            <a:ext cx="6394450" cy="6869113"/>
          </a:xfrm>
          <a:prstGeom prst="rect">
            <a:avLst/>
          </a:prstGeom>
          <a:noFill/>
          <a:ln w="9525">
            <a:noFill/>
            <a:miter lim="800000"/>
            <a:headEnd/>
            <a:tailEnd/>
          </a:ln>
        </p:spPr>
      </p:pic>
      <p:sp>
        <p:nvSpPr>
          <p:cNvPr id="230409" name="Oval 9"/>
          <p:cNvSpPr>
            <a:spLocks noChangeArrowheads="1"/>
          </p:cNvSpPr>
          <p:nvPr/>
        </p:nvSpPr>
        <p:spPr bwMode="auto">
          <a:xfrm rot="-536792">
            <a:off x="3886200" y="4343400"/>
            <a:ext cx="990600" cy="1447800"/>
          </a:xfrm>
          <a:prstGeom prst="ellipse">
            <a:avLst/>
          </a:prstGeom>
          <a:noFill/>
          <a:ln w="63500">
            <a:solidFill>
              <a:schemeClr val="tx1"/>
            </a:solidFill>
            <a:round/>
            <a:headEnd/>
            <a:tailEnd/>
          </a:ln>
          <a:effectLst/>
        </p:spPr>
        <p:txBody>
          <a:bodyPr wrap="none" anchor="ctr"/>
          <a:lstStyle/>
          <a:p>
            <a:pPr algn="ctr"/>
            <a:endParaRPr lang="en-US">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withEffect">
                                  <p:stCondLst>
                                    <p:cond delay="0"/>
                                  </p:stCondLst>
                                  <p:childTnLst>
                                    <p:set>
                                      <p:cBhvr>
                                        <p:cTn id="6" dur="1" fill="hold">
                                          <p:stCondLst>
                                            <p:cond delay="0"/>
                                          </p:stCondLst>
                                        </p:cTn>
                                        <p:tgtEl>
                                          <p:spTgt spid="230409"/>
                                        </p:tgtEl>
                                        <p:attrNameLst>
                                          <p:attrName>style.visibility</p:attrName>
                                        </p:attrNameLst>
                                      </p:cBhvr>
                                      <p:to>
                                        <p:strVal val="visible"/>
                                      </p:to>
                                    </p:set>
                                    <p:anim calcmode="lin" valueType="num">
                                      <p:cBhvr>
                                        <p:cTn id="7" dur="5000" fill="hold"/>
                                        <p:tgtEl>
                                          <p:spTgt spid="230409"/>
                                        </p:tgtEl>
                                        <p:attrNameLst>
                                          <p:attrName>ppt_w</p:attrName>
                                        </p:attrNameLst>
                                      </p:cBhvr>
                                      <p:tavLst>
                                        <p:tav tm="0" fmla="#ppt_w*sin(2.5*pi*$)">
                                          <p:val>
                                            <p:fltVal val="0"/>
                                          </p:val>
                                        </p:tav>
                                        <p:tav tm="100000">
                                          <p:val>
                                            <p:fltVal val="1"/>
                                          </p:val>
                                        </p:tav>
                                      </p:tavLst>
                                    </p:anim>
                                    <p:anim calcmode="lin" valueType="num">
                                      <p:cBhvr>
                                        <p:cTn id="8" dur="5000" fill="hold"/>
                                        <p:tgtEl>
                                          <p:spTgt spid="23040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1428" name="Object 4"/>
          <p:cNvGraphicFramePr>
            <a:graphicFrameLocks noChangeAspect="1"/>
          </p:cNvGraphicFramePr>
          <p:nvPr>
            <p:ph idx="1"/>
          </p:nvPr>
        </p:nvGraphicFramePr>
        <p:xfrm>
          <a:off x="125413" y="1639888"/>
          <a:ext cx="3532187" cy="4445000"/>
        </p:xfrm>
        <a:graphic>
          <a:graphicData uri="http://schemas.openxmlformats.org/presentationml/2006/ole">
            <p:oleObj spid="_x0000_s231428" name="Clip" r:id="rId3" imgW="3531960" imgH="4445640" progId="MS_ClipArt_Gallery.2">
              <p:embed/>
            </p:oleObj>
          </a:graphicData>
        </a:graphic>
      </p:graphicFrame>
      <p:sp>
        <p:nvSpPr>
          <p:cNvPr id="231431" name="AutoShape 7"/>
          <p:cNvSpPr>
            <a:spLocks noChangeArrowheads="1"/>
          </p:cNvSpPr>
          <p:nvPr/>
        </p:nvSpPr>
        <p:spPr bwMode="auto">
          <a:xfrm>
            <a:off x="384175" y="450850"/>
            <a:ext cx="8388350" cy="3384550"/>
          </a:xfrm>
          <a:prstGeom prst="cloudCallout">
            <a:avLst>
              <a:gd name="adj1" fmla="val 21102"/>
              <a:gd name="adj2" fmla="val 70120"/>
            </a:avLst>
          </a:prstGeom>
          <a:solidFill>
            <a:schemeClr val="accent1"/>
          </a:solidFill>
          <a:ln w="9525">
            <a:solidFill>
              <a:schemeClr val="tx1"/>
            </a:solidFill>
            <a:round/>
            <a:headEnd/>
            <a:tailEnd/>
          </a:ln>
          <a:effectLst/>
        </p:spPr>
        <p:txBody>
          <a:bodyPr/>
          <a:lstStyle/>
          <a:p>
            <a:pPr algn="ctr"/>
            <a:r>
              <a:rPr lang="en-US" sz="2800">
                <a:solidFill>
                  <a:srgbClr val="3333CC"/>
                </a:solidFill>
              </a:rPr>
              <a:t>Nước ta khai thác dầu khí ở vùng biển phía Nam. Dầu khí là mặt hàng xuất khẩu có giá trị, là nguyên liệu để sản xuất điện và là nguyên liệu tạo ra các sản phẩm khác.</a:t>
            </a:r>
          </a:p>
        </p:txBody>
      </p:sp>
      <p:pic>
        <p:nvPicPr>
          <p:cNvPr id="231432" name="Picture 8" descr="kitty"/>
          <p:cNvPicPr>
            <a:picLocks noChangeAspect="1" noChangeArrowheads="1" noCrop="1"/>
          </p:cNvPicPr>
          <p:nvPr/>
        </p:nvPicPr>
        <p:blipFill>
          <a:blip r:embed="rId4"/>
          <a:srcRect/>
          <a:stretch>
            <a:fillRect/>
          </a:stretch>
        </p:blipFill>
        <p:spPr bwMode="auto">
          <a:xfrm>
            <a:off x="5181600" y="4291013"/>
            <a:ext cx="2198688" cy="25669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31431"/>
                                        </p:tgtEl>
                                        <p:attrNameLst>
                                          <p:attrName>style.visibility</p:attrName>
                                        </p:attrNameLst>
                                      </p:cBhvr>
                                      <p:to>
                                        <p:strVal val="visible"/>
                                      </p:to>
                                    </p:set>
                                    <p:animEffect transition="in" filter="wipe(down)">
                                      <p:cBhvr>
                                        <p:cTn id="7" dur="3000"/>
                                        <p:tgtEl>
                                          <p:spTgt spid="231431"/>
                                        </p:tgtEl>
                                      </p:cBhvr>
                                    </p:animEffect>
                                  </p:childTnLst>
                                </p:cTn>
                              </p:par>
                            </p:childTnLst>
                          </p:cTn>
                        </p:par>
                        <p:par>
                          <p:cTn id="8" fill="hold">
                            <p:stCondLst>
                              <p:cond delay="3000"/>
                            </p:stCondLst>
                            <p:childTnLst>
                              <p:par>
                                <p:cTn id="9" presetID="26" presetClass="entr" presetSubtype="0" fill="hold" nodeType="afterEffect">
                                  <p:stCondLst>
                                    <p:cond delay="0"/>
                                  </p:stCondLst>
                                  <p:childTnLst>
                                    <p:set>
                                      <p:cBhvr>
                                        <p:cTn id="10" dur="1" fill="hold">
                                          <p:stCondLst>
                                            <p:cond delay="0"/>
                                          </p:stCondLst>
                                        </p:cTn>
                                        <p:tgtEl>
                                          <p:spTgt spid="231432"/>
                                        </p:tgtEl>
                                        <p:attrNameLst>
                                          <p:attrName>style.visibility</p:attrName>
                                        </p:attrNameLst>
                                      </p:cBhvr>
                                      <p:to>
                                        <p:strVal val="visible"/>
                                      </p:to>
                                    </p:set>
                                    <p:animEffect transition="in" filter="wipe(down)">
                                      <p:cBhvr>
                                        <p:cTn id="11" dur="580">
                                          <p:stCondLst>
                                            <p:cond delay="0"/>
                                          </p:stCondLst>
                                        </p:cTn>
                                        <p:tgtEl>
                                          <p:spTgt spid="231432"/>
                                        </p:tgtEl>
                                      </p:cBhvr>
                                    </p:animEffect>
                                    <p:anim calcmode="lin" valueType="num">
                                      <p:cBhvr>
                                        <p:cTn id="12" dur="1822" tmFilter="0,0; 0.14,0.36; 0.43,0.73; 0.71,0.91; 1.0,1.0">
                                          <p:stCondLst>
                                            <p:cond delay="0"/>
                                          </p:stCondLst>
                                        </p:cTn>
                                        <p:tgtEl>
                                          <p:spTgt spid="23143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3143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3143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3143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31432"/>
                                        </p:tgtEl>
                                        <p:attrNameLst>
                                          <p:attrName>ppt_y</p:attrName>
                                        </p:attrNameLst>
                                      </p:cBhvr>
                                      <p:tavLst>
                                        <p:tav tm="0" fmla="#ppt_y-sin(pi*$)/81">
                                          <p:val>
                                            <p:fltVal val="0"/>
                                          </p:val>
                                        </p:tav>
                                        <p:tav tm="100000">
                                          <p:val>
                                            <p:fltVal val="1"/>
                                          </p:val>
                                        </p:tav>
                                      </p:tavLst>
                                    </p:anim>
                                    <p:animScale>
                                      <p:cBhvr>
                                        <p:cTn id="17" dur="26">
                                          <p:stCondLst>
                                            <p:cond delay="650"/>
                                          </p:stCondLst>
                                        </p:cTn>
                                        <p:tgtEl>
                                          <p:spTgt spid="231432"/>
                                        </p:tgtEl>
                                      </p:cBhvr>
                                      <p:to x="100000" y="60000"/>
                                    </p:animScale>
                                    <p:animScale>
                                      <p:cBhvr>
                                        <p:cTn id="18" dur="166" decel="50000">
                                          <p:stCondLst>
                                            <p:cond delay="676"/>
                                          </p:stCondLst>
                                        </p:cTn>
                                        <p:tgtEl>
                                          <p:spTgt spid="231432"/>
                                        </p:tgtEl>
                                      </p:cBhvr>
                                      <p:to x="100000" y="100000"/>
                                    </p:animScale>
                                    <p:animScale>
                                      <p:cBhvr>
                                        <p:cTn id="19" dur="26">
                                          <p:stCondLst>
                                            <p:cond delay="1312"/>
                                          </p:stCondLst>
                                        </p:cTn>
                                        <p:tgtEl>
                                          <p:spTgt spid="231432"/>
                                        </p:tgtEl>
                                      </p:cBhvr>
                                      <p:to x="100000" y="80000"/>
                                    </p:animScale>
                                    <p:animScale>
                                      <p:cBhvr>
                                        <p:cTn id="20" dur="166" decel="50000">
                                          <p:stCondLst>
                                            <p:cond delay="1338"/>
                                          </p:stCondLst>
                                        </p:cTn>
                                        <p:tgtEl>
                                          <p:spTgt spid="231432"/>
                                        </p:tgtEl>
                                      </p:cBhvr>
                                      <p:to x="100000" y="100000"/>
                                    </p:animScale>
                                    <p:animScale>
                                      <p:cBhvr>
                                        <p:cTn id="21" dur="26">
                                          <p:stCondLst>
                                            <p:cond delay="1642"/>
                                          </p:stCondLst>
                                        </p:cTn>
                                        <p:tgtEl>
                                          <p:spTgt spid="231432"/>
                                        </p:tgtEl>
                                      </p:cBhvr>
                                      <p:to x="100000" y="90000"/>
                                    </p:animScale>
                                    <p:animScale>
                                      <p:cBhvr>
                                        <p:cTn id="22" dur="166" decel="50000">
                                          <p:stCondLst>
                                            <p:cond delay="1668"/>
                                          </p:stCondLst>
                                        </p:cTn>
                                        <p:tgtEl>
                                          <p:spTgt spid="231432"/>
                                        </p:tgtEl>
                                      </p:cBhvr>
                                      <p:to x="100000" y="100000"/>
                                    </p:animScale>
                                    <p:animScale>
                                      <p:cBhvr>
                                        <p:cTn id="23" dur="26">
                                          <p:stCondLst>
                                            <p:cond delay="1808"/>
                                          </p:stCondLst>
                                        </p:cTn>
                                        <p:tgtEl>
                                          <p:spTgt spid="231432"/>
                                        </p:tgtEl>
                                      </p:cBhvr>
                                      <p:to x="100000" y="95000"/>
                                    </p:animScale>
                                    <p:animScale>
                                      <p:cBhvr>
                                        <p:cTn id="24" dur="166" decel="50000">
                                          <p:stCondLst>
                                            <p:cond delay="1834"/>
                                          </p:stCondLst>
                                        </p:cTn>
                                        <p:tgtEl>
                                          <p:spTgt spid="23143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3234" name="Group 2"/>
          <p:cNvGrpSpPr>
            <a:grpSpLocks/>
          </p:cNvGrpSpPr>
          <p:nvPr/>
        </p:nvGrpSpPr>
        <p:grpSpPr bwMode="auto">
          <a:xfrm>
            <a:off x="5953125" y="-46038"/>
            <a:ext cx="3235325" cy="2667001"/>
            <a:chOff x="3695" y="0"/>
            <a:chExt cx="2038" cy="1680"/>
          </a:xfrm>
        </p:grpSpPr>
        <p:pic>
          <p:nvPicPr>
            <p:cNvPr id="223235" name="Picture 3" descr="N7"/>
            <p:cNvPicPr>
              <a:picLocks noChangeAspect="1" noChangeArrowheads="1" noCrop="1"/>
            </p:cNvPicPr>
            <p:nvPr/>
          </p:nvPicPr>
          <p:blipFill>
            <a:blip r:embed="rId2"/>
            <a:srcRect/>
            <a:stretch>
              <a:fillRect/>
            </a:stretch>
          </p:blipFill>
          <p:spPr bwMode="auto">
            <a:xfrm rot="27000000">
              <a:off x="4845" y="838"/>
              <a:ext cx="1680" cy="4"/>
            </a:xfrm>
            <a:prstGeom prst="rect">
              <a:avLst/>
            </a:prstGeom>
            <a:noFill/>
          </p:spPr>
        </p:pic>
        <p:pic>
          <p:nvPicPr>
            <p:cNvPr id="223236" name="Picture 4" descr="N3"/>
            <p:cNvPicPr>
              <a:picLocks noChangeAspect="1" noChangeArrowheads="1"/>
            </p:cNvPicPr>
            <p:nvPr/>
          </p:nvPicPr>
          <p:blipFill>
            <a:blip r:embed="rId3"/>
            <a:srcRect/>
            <a:stretch>
              <a:fillRect/>
            </a:stretch>
          </p:blipFill>
          <p:spPr bwMode="auto">
            <a:xfrm rot="27000000">
              <a:off x="4814" y="788"/>
              <a:ext cx="1610" cy="34"/>
            </a:xfrm>
            <a:prstGeom prst="rect">
              <a:avLst/>
            </a:prstGeom>
            <a:noFill/>
          </p:spPr>
        </p:pic>
        <p:pic>
          <p:nvPicPr>
            <p:cNvPr id="223237" name="Picture 5" descr="N7"/>
            <p:cNvPicPr>
              <a:picLocks noChangeAspect="1" noChangeArrowheads="1" noCrop="1"/>
            </p:cNvPicPr>
            <p:nvPr/>
          </p:nvPicPr>
          <p:blipFill>
            <a:blip r:embed="rId2"/>
            <a:srcRect/>
            <a:stretch>
              <a:fillRect/>
            </a:stretch>
          </p:blipFill>
          <p:spPr bwMode="auto">
            <a:xfrm rot="10800000">
              <a:off x="3695" y="58"/>
              <a:ext cx="2011" cy="3"/>
            </a:xfrm>
            <a:prstGeom prst="rect">
              <a:avLst/>
            </a:prstGeom>
            <a:noFill/>
          </p:spPr>
        </p:pic>
        <p:pic>
          <p:nvPicPr>
            <p:cNvPr id="223238" name="Picture 6" descr="N3"/>
            <p:cNvPicPr>
              <a:picLocks noChangeAspect="1" noChangeArrowheads="1"/>
            </p:cNvPicPr>
            <p:nvPr/>
          </p:nvPicPr>
          <p:blipFill>
            <a:blip r:embed="rId3"/>
            <a:srcRect/>
            <a:stretch>
              <a:fillRect/>
            </a:stretch>
          </p:blipFill>
          <p:spPr bwMode="auto">
            <a:xfrm rot="10800000">
              <a:off x="3806" y="92"/>
              <a:ext cx="1927" cy="28"/>
            </a:xfrm>
            <a:prstGeom prst="rect">
              <a:avLst/>
            </a:prstGeom>
            <a:noFill/>
          </p:spPr>
        </p:pic>
      </p:grpSp>
      <p:pic>
        <p:nvPicPr>
          <p:cNvPr id="223239" name="Picture 7" descr="bellBgCLR"/>
          <p:cNvPicPr>
            <a:picLocks noChangeAspect="1" noChangeArrowheads="1" noCrop="1"/>
          </p:cNvPicPr>
          <p:nvPr/>
        </p:nvPicPr>
        <p:blipFill>
          <a:blip r:embed="rId4"/>
          <a:srcRect/>
          <a:stretch>
            <a:fillRect/>
          </a:stretch>
        </p:blipFill>
        <p:spPr bwMode="auto">
          <a:xfrm>
            <a:off x="8382000" y="180975"/>
            <a:ext cx="746125" cy="622300"/>
          </a:xfrm>
          <a:prstGeom prst="rect">
            <a:avLst/>
          </a:prstGeom>
          <a:noFill/>
        </p:spPr>
      </p:pic>
      <p:sp>
        <p:nvSpPr>
          <p:cNvPr id="223241" name="Text Box 9"/>
          <p:cNvSpPr txBox="1">
            <a:spLocks noChangeArrowheads="1"/>
          </p:cNvSpPr>
          <p:nvPr/>
        </p:nvSpPr>
        <p:spPr bwMode="auto">
          <a:xfrm>
            <a:off x="3505200" y="609600"/>
            <a:ext cx="1828800" cy="519113"/>
          </a:xfrm>
          <a:prstGeom prst="rect">
            <a:avLst/>
          </a:prstGeom>
          <a:noFill/>
          <a:ln w="9525">
            <a:noFill/>
            <a:miter lim="800000"/>
            <a:headEnd/>
            <a:tailEnd/>
          </a:ln>
          <a:effectLst/>
        </p:spPr>
        <p:txBody>
          <a:bodyPr>
            <a:spAutoFit/>
          </a:bodyPr>
          <a:lstStyle/>
          <a:p>
            <a:pPr>
              <a:spcBef>
                <a:spcPct val="50000"/>
              </a:spcBef>
            </a:pPr>
            <a:r>
              <a:rPr lang="en-US" sz="2800" b="1">
                <a:solidFill>
                  <a:srgbClr val="0000FF"/>
                </a:solidFill>
              </a:rPr>
              <a:t>Địa lý</a:t>
            </a:r>
          </a:p>
        </p:txBody>
      </p:sp>
      <p:sp>
        <p:nvSpPr>
          <p:cNvPr id="223247" name="Text Box 15"/>
          <p:cNvSpPr txBox="1">
            <a:spLocks noChangeArrowheads="1"/>
          </p:cNvSpPr>
          <p:nvPr/>
        </p:nvSpPr>
        <p:spPr bwMode="auto">
          <a:xfrm>
            <a:off x="381000" y="5181600"/>
            <a:ext cx="8229600" cy="519113"/>
          </a:xfrm>
          <a:prstGeom prst="rect">
            <a:avLst/>
          </a:prstGeom>
          <a:noFill/>
          <a:ln w="9525">
            <a:noFill/>
            <a:miter lim="800000"/>
            <a:headEnd/>
            <a:tailEnd/>
          </a:ln>
          <a:effectLst/>
        </p:spPr>
        <p:txBody>
          <a:bodyPr>
            <a:spAutoFit/>
          </a:bodyPr>
          <a:lstStyle/>
          <a:p>
            <a:pPr>
              <a:spcBef>
                <a:spcPct val="50000"/>
              </a:spcBef>
            </a:pPr>
            <a:endParaRPr lang="af-ZA" sz="2800" b="1">
              <a:solidFill>
                <a:schemeClr val="accent2"/>
              </a:solidFill>
            </a:endParaRPr>
          </a:p>
        </p:txBody>
      </p:sp>
      <p:sp>
        <p:nvSpPr>
          <p:cNvPr id="223248" name="Text Box 16"/>
          <p:cNvSpPr txBox="1">
            <a:spLocks noChangeArrowheads="1"/>
          </p:cNvSpPr>
          <p:nvPr/>
        </p:nvSpPr>
        <p:spPr bwMode="auto">
          <a:xfrm>
            <a:off x="304800" y="6384925"/>
            <a:ext cx="8229600" cy="519113"/>
          </a:xfrm>
          <a:prstGeom prst="rect">
            <a:avLst/>
          </a:prstGeom>
          <a:noFill/>
          <a:ln w="9525">
            <a:noFill/>
            <a:miter lim="800000"/>
            <a:headEnd/>
            <a:tailEnd/>
          </a:ln>
          <a:effectLst/>
        </p:spPr>
        <p:txBody>
          <a:bodyPr>
            <a:spAutoFit/>
          </a:bodyPr>
          <a:lstStyle/>
          <a:p>
            <a:pPr>
              <a:spcBef>
                <a:spcPct val="50000"/>
              </a:spcBef>
            </a:pPr>
            <a:endParaRPr lang="af-ZA" sz="2800" b="1">
              <a:solidFill>
                <a:schemeClr val="accent2"/>
              </a:solidFill>
            </a:endParaRPr>
          </a:p>
        </p:txBody>
      </p:sp>
      <p:sp>
        <p:nvSpPr>
          <p:cNvPr id="223249" name="Text Box 17"/>
          <p:cNvSpPr txBox="1">
            <a:spLocks noChangeArrowheads="1"/>
          </p:cNvSpPr>
          <p:nvPr/>
        </p:nvSpPr>
        <p:spPr bwMode="auto">
          <a:xfrm>
            <a:off x="304800" y="1447800"/>
            <a:ext cx="8499475" cy="519113"/>
          </a:xfrm>
          <a:prstGeom prst="rect">
            <a:avLst/>
          </a:prstGeom>
          <a:noFill/>
          <a:ln w="9525">
            <a:noFill/>
            <a:miter lim="800000"/>
            <a:headEnd/>
            <a:tailEnd/>
          </a:ln>
          <a:effectLst/>
        </p:spPr>
        <p:txBody>
          <a:bodyPr>
            <a:spAutoFit/>
          </a:bodyPr>
          <a:lstStyle/>
          <a:p>
            <a:pPr algn="ctr"/>
            <a:r>
              <a:rPr lang="en-US" sz="2800" b="1">
                <a:solidFill>
                  <a:srgbClr val="008000"/>
                </a:solidFill>
                <a:latin typeface="Times New Roman" pitchFamily="18" charset="0"/>
              </a:rPr>
              <a:t>KHAI THÁC HẢI SẢN Ở VÙNG BIỂN VIỆT NAM</a:t>
            </a:r>
          </a:p>
        </p:txBody>
      </p:sp>
      <p:graphicFrame>
        <p:nvGraphicFramePr>
          <p:cNvPr id="223280" name="Group 48"/>
          <p:cNvGraphicFramePr>
            <a:graphicFrameLocks noGrp="1"/>
          </p:cNvGraphicFramePr>
          <p:nvPr>
            <p:ph/>
          </p:nvPr>
        </p:nvGraphicFramePr>
        <p:xfrm>
          <a:off x="381000" y="2209800"/>
          <a:ext cx="8382000" cy="3825240"/>
        </p:xfrm>
        <a:graphic>
          <a:graphicData uri="http://schemas.openxmlformats.org/drawingml/2006/table">
            <a:tbl>
              <a:tblPr/>
              <a:tblGrid>
                <a:gridCol w="4151313"/>
                <a:gridCol w="4230687"/>
              </a:tblGrid>
              <a:tr h="160020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1) Nêu những dẫn chứng cho thấy việc đánh bắt hải sản ở vùng biển nước ta rất phong phú?</a:t>
                      </a: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0020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2) Việc đánh bắt hải sản ở vùng biển nước ta từ đâu đến đâu?</a:t>
                      </a: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919" name="Group 15"/>
          <p:cNvGrpSpPr>
            <a:grpSpLocks/>
          </p:cNvGrpSpPr>
          <p:nvPr/>
        </p:nvGrpSpPr>
        <p:grpSpPr bwMode="auto">
          <a:xfrm>
            <a:off x="5921375" y="-15875"/>
            <a:ext cx="3235325" cy="2667000"/>
            <a:chOff x="3695" y="0"/>
            <a:chExt cx="2038" cy="1680"/>
          </a:xfrm>
        </p:grpSpPr>
        <p:pic>
          <p:nvPicPr>
            <p:cNvPr id="123920" name="Picture 16" descr="N7"/>
            <p:cNvPicPr>
              <a:picLocks noChangeAspect="1" noChangeArrowheads="1" noCrop="1"/>
            </p:cNvPicPr>
            <p:nvPr/>
          </p:nvPicPr>
          <p:blipFill>
            <a:blip r:embed="rId3"/>
            <a:srcRect/>
            <a:stretch>
              <a:fillRect/>
            </a:stretch>
          </p:blipFill>
          <p:spPr bwMode="auto">
            <a:xfrm rot="27000000">
              <a:off x="4845" y="838"/>
              <a:ext cx="1680" cy="4"/>
            </a:xfrm>
            <a:prstGeom prst="rect">
              <a:avLst/>
            </a:prstGeom>
            <a:noFill/>
          </p:spPr>
        </p:pic>
        <p:pic>
          <p:nvPicPr>
            <p:cNvPr id="123921" name="Picture 17" descr="N3"/>
            <p:cNvPicPr>
              <a:picLocks noChangeAspect="1" noChangeArrowheads="1"/>
            </p:cNvPicPr>
            <p:nvPr/>
          </p:nvPicPr>
          <p:blipFill>
            <a:blip r:embed="rId4"/>
            <a:srcRect/>
            <a:stretch>
              <a:fillRect/>
            </a:stretch>
          </p:blipFill>
          <p:spPr bwMode="auto">
            <a:xfrm rot="27000000">
              <a:off x="4814" y="788"/>
              <a:ext cx="1610" cy="34"/>
            </a:xfrm>
            <a:prstGeom prst="rect">
              <a:avLst/>
            </a:prstGeom>
            <a:noFill/>
          </p:spPr>
        </p:pic>
        <p:pic>
          <p:nvPicPr>
            <p:cNvPr id="123922" name="Picture 18" descr="N7"/>
            <p:cNvPicPr>
              <a:picLocks noChangeAspect="1" noChangeArrowheads="1" noCrop="1"/>
            </p:cNvPicPr>
            <p:nvPr/>
          </p:nvPicPr>
          <p:blipFill>
            <a:blip r:embed="rId3"/>
            <a:srcRect/>
            <a:stretch>
              <a:fillRect/>
            </a:stretch>
          </p:blipFill>
          <p:spPr bwMode="auto">
            <a:xfrm rot="10800000">
              <a:off x="3695" y="58"/>
              <a:ext cx="2011" cy="3"/>
            </a:xfrm>
            <a:prstGeom prst="rect">
              <a:avLst/>
            </a:prstGeom>
            <a:noFill/>
          </p:spPr>
        </p:pic>
        <p:pic>
          <p:nvPicPr>
            <p:cNvPr id="123923" name="Picture 19" descr="N3"/>
            <p:cNvPicPr>
              <a:picLocks noChangeAspect="1" noChangeArrowheads="1"/>
            </p:cNvPicPr>
            <p:nvPr/>
          </p:nvPicPr>
          <p:blipFill>
            <a:blip r:embed="rId4"/>
            <a:srcRect/>
            <a:stretch>
              <a:fillRect/>
            </a:stretch>
          </p:blipFill>
          <p:spPr bwMode="auto">
            <a:xfrm rot="10800000">
              <a:off x="3806" y="92"/>
              <a:ext cx="1927" cy="28"/>
            </a:xfrm>
            <a:prstGeom prst="rect">
              <a:avLst/>
            </a:prstGeom>
            <a:noFill/>
          </p:spPr>
        </p:pic>
      </p:grpSp>
      <p:graphicFrame>
        <p:nvGraphicFramePr>
          <p:cNvPr id="123966" name="Group 62"/>
          <p:cNvGraphicFramePr>
            <a:graphicFrameLocks noGrp="1"/>
          </p:cNvGraphicFramePr>
          <p:nvPr/>
        </p:nvGraphicFramePr>
        <p:xfrm>
          <a:off x="141288" y="304800"/>
          <a:ext cx="3352800" cy="4191000"/>
        </p:xfrm>
        <a:graphic>
          <a:graphicData uri="http://schemas.openxmlformats.org/drawingml/2006/table">
            <a:tbl>
              <a:tblPr/>
              <a:tblGrid>
                <a:gridCol w="3352800"/>
              </a:tblGrid>
              <a:tr h="419100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1) Hãy nêu những dẫn chứng cho thấy việc đánh bắt hải sản ở vùng biển nước ta rất phong phú?</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3968" name="Group 64"/>
          <p:cNvGraphicFramePr>
            <a:graphicFrameLocks noGrp="1"/>
          </p:cNvGraphicFramePr>
          <p:nvPr/>
        </p:nvGraphicFramePr>
        <p:xfrm>
          <a:off x="3498850" y="304800"/>
          <a:ext cx="5562600" cy="4191000"/>
        </p:xfrm>
        <a:graphic>
          <a:graphicData uri="http://schemas.openxmlformats.org/drawingml/2006/table">
            <a:tbl>
              <a:tblPr/>
              <a:tblGrid>
                <a:gridCol w="5562600"/>
              </a:tblGrid>
              <a:tr h="419100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 Có tới hàng nghìn loài cá. Cá nổi tiếng như: cá chim, cá thu, cá nụ, cá hồng, cá song, …</a:t>
                      </a:r>
                    </a:p>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 Có hàng chục loại tôm: Tôm hùm, tôm he, …</a:t>
                      </a:r>
                    </a:p>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 Hải sản quý: hải sâm, bào ngư, đồi mồi, sò huyết, ốc hương,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3971" name="Group 67"/>
          <p:cNvGraphicFramePr>
            <a:graphicFrameLocks noGrp="1"/>
          </p:cNvGraphicFramePr>
          <p:nvPr/>
        </p:nvGraphicFramePr>
        <p:xfrm>
          <a:off x="144463" y="4503738"/>
          <a:ext cx="3352800" cy="2278063"/>
        </p:xfrm>
        <a:graphic>
          <a:graphicData uri="http://schemas.openxmlformats.org/drawingml/2006/table">
            <a:tbl>
              <a:tblPr/>
              <a:tblGrid>
                <a:gridCol w="3352800"/>
              </a:tblGrid>
              <a:tr h="2278063">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2) Hoạt động đánh bắt hải sản ở vùng biển nước ta từ đâu đến đâu?</a:t>
                      </a: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3972" name="Group 68"/>
          <p:cNvGraphicFramePr>
            <a:graphicFrameLocks noGrp="1"/>
          </p:cNvGraphicFramePr>
          <p:nvPr/>
        </p:nvGraphicFramePr>
        <p:xfrm>
          <a:off x="3498850" y="4502150"/>
          <a:ext cx="5645150" cy="2279650"/>
        </p:xfrm>
        <a:graphic>
          <a:graphicData uri="http://schemas.openxmlformats.org/drawingml/2006/table">
            <a:tbl>
              <a:tblPr/>
              <a:tblGrid>
                <a:gridCol w="5645150"/>
              </a:tblGrid>
              <a:tr h="227965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r>
                        <a:rPr kumimoji="0" lang="en-US" sz="2800" b="1" i="0" u="none" strike="noStrike" cap="none" normalizeH="0" baseline="0" smtClean="0">
                          <a:ln>
                            <a:noFill/>
                          </a:ln>
                          <a:solidFill>
                            <a:schemeClr val="tx1"/>
                          </a:solidFill>
                          <a:effectLst/>
                          <a:latin typeface="Arial" charset="0"/>
                        </a:rPr>
                        <a:t>Hoạt động đánh bắt hải sản diễn ra khắp vùng biển từ Bắc chí Nam. Nhất là các tỉnh ven biển từ Quảng Ngãi đến Kiên Giang.</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23973" name="Picture 69" descr="140"/>
          <p:cNvPicPr>
            <a:picLocks noChangeAspect="1" noChangeArrowheads="1" noCrop="1"/>
          </p:cNvPicPr>
          <p:nvPr/>
        </p:nvPicPr>
        <p:blipFill>
          <a:blip r:embed="rId5" cstate="print"/>
          <a:srcRect/>
          <a:stretch>
            <a:fillRect/>
          </a:stretch>
        </p:blipFill>
        <p:spPr bwMode="auto">
          <a:xfrm flipH="1">
            <a:off x="8162925" y="5908675"/>
            <a:ext cx="984250" cy="1066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2396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12396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499"/>
                                          </p:stCondLst>
                                        </p:cTn>
                                        <p:tgtEl>
                                          <p:spTgt spid="123971"/>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499"/>
                                          </p:stCondLst>
                                        </p:cTn>
                                        <p:tgtEl>
                                          <p:spTgt spid="123972"/>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12397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2" name="applause.wav" builtIn="1"/>
                                        </p:tgtEl>
                                      </p:cMediaNode>
                                    </p:audio>
                                  </p:subTnLst>
                                </p:cTn>
                              </p:par>
                            </p:childTnLst>
                          </p:cTn>
                        </p:par>
                        <p:par>
                          <p:cTn id="20" fill="hold">
                            <p:stCondLst>
                              <p:cond delay="1000"/>
                            </p:stCondLst>
                            <p:childTnLst>
                              <p:par>
                                <p:cTn id="21" presetID="19" presetClass="exit" presetSubtype="10" fill="hold" nodeType="afterEffect">
                                  <p:stCondLst>
                                    <p:cond delay="0"/>
                                  </p:stCondLst>
                                  <p:childTnLst>
                                    <p:anim calcmode="lin" valueType="num">
                                      <p:cBhvr>
                                        <p:cTn id="22" dur="5000"/>
                                        <p:tgtEl>
                                          <p:spTgt spid="123973"/>
                                        </p:tgtEl>
                                        <p:attrNameLst>
                                          <p:attrName>ppt_h</p:attrName>
                                        </p:attrNameLst>
                                      </p:cBhvr>
                                      <p:tavLst>
                                        <p:tav tm="0">
                                          <p:val>
                                            <p:strVal val="ppt_h"/>
                                          </p:val>
                                        </p:tav>
                                        <p:tav tm="100000">
                                          <p:val>
                                            <p:strVal val="ppt_h"/>
                                          </p:val>
                                        </p:tav>
                                      </p:tavLst>
                                    </p:anim>
                                    <p:anim calcmode="lin" valueType="num">
                                      <p:cBhvr>
                                        <p:cTn id="23" dur="5000"/>
                                        <p:tgtEl>
                                          <p:spTgt spid="12397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24" dur="1" fill="hold">
                                          <p:stCondLst>
                                            <p:cond delay="4999"/>
                                          </p:stCondLst>
                                        </p:cTn>
                                        <p:tgtEl>
                                          <p:spTgt spid="1239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8607" name="Group 15"/>
          <p:cNvGrpSpPr>
            <a:grpSpLocks/>
          </p:cNvGrpSpPr>
          <p:nvPr/>
        </p:nvGrpSpPr>
        <p:grpSpPr bwMode="auto">
          <a:xfrm>
            <a:off x="1544638" y="0"/>
            <a:ext cx="5922962" cy="32694563"/>
            <a:chOff x="973" y="-7296"/>
            <a:chExt cx="3731" cy="20595"/>
          </a:xfrm>
        </p:grpSpPr>
        <p:pic>
          <p:nvPicPr>
            <p:cNvPr id="238596" name="imgb" descr="3795746726_a85fc7deed"/>
            <p:cNvPicPr>
              <a:picLocks noChangeAspect="1" noChangeArrowheads="1"/>
            </p:cNvPicPr>
            <p:nvPr/>
          </p:nvPicPr>
          <p:blipFill>
            <a:blip r:embed="rId2"/>
            <a:srcRect/>
            <a:stretch>
              <a:fillRect/>
            </a:stretch>
          </p:blipFill>
          <p:spPr bwMode="auto">
            <a:xfrm>
              <a:off x="1008" y="-7296"/>
              <a:ext cx="3696" cy="1992"/>
            </a:xfrm>
            <a:prstGeom prst="rect">
              <a:avLst/>
            </a:prstGeom>
            <a:noFill/>
            <a:ln w="9525">
              <a:noFill/>
              <a:miter lim="800000"/>
              <a:headEnd/>
              <a:tailEnd/>
            </a:ln>
          </p:spPr>
        </p:pic>
        <p:pic>
          <p:nvPicPr>
            <p:cNvPr id="238597" name="imgb" descr="nuoi-ngao-Thai-Thuy"/>
            <p:cNvPicPr>
              <a:picLocks noChangeAspect="1" noChangeArrowheads="1"/>
            </p:cNvPicPr>
            <p:nvPr/>
          </p:nvPicPr>
          <p:blipFill>
            <a:blip r:embed="rId3"/>
            <a:srcRect/>
            <a:stretch>
              <a:fillRect/>
            </a:stretch>
          </p:blipFill>
          <p:spPr bwMode="auto">
            <a:xfrm>
              <a:off x="1008" y="-5280"/>
              <a:ext cx="3696" cy="2064"/>
            </a:xfrm>
            <a:prstGeom prst="rect">
              <a:avLst/>
            </a:prstGeom>
            <a:noFill/>
            <a:ln w="9525">
              <a:noFill/>
              <a:miter lim="800000"/>
              <a:headEnd/>
              <a:tailEnd/>
            </a:ln>
          </p:spPr>
        </p:pic>
        <p:pic>
          <p:nvPicPr>
            <p:cNvPr id="238598" name="imgb" descr="nuoica"/>
            <p:cNvPicPr>
              <a:picLocks noChangeAspect="1" noChangeArrowheads="1"/>
            </p:cNvPicPr>
            <p:nvPr/>
          </p:nvPicPr>
          <p:blipFill>
            <a:blip r:embed="rId4"/>
            <a:srcRect/>
            <a:stretch>
              <a:fillRect/>
            </a:stretch>
          </p:blipFill>
          <p:spPr bwMode="auto">
            <a:xfrm>
              <a:off x="1008" y="-3216"/>
              <a:ext cx="3672" cy="2034"/>
            </a:xfrm>
            <a:prstGeom prst="rect">
              <a:avLst/>
            </a:prstGeom>
            <a:noFill/>
            <a:ln w="9525">
              <a:noFill/>
              <a:miter lim="800000"/>
              <a:headEnd/>
              <a:tailEnd/>
            </a:ln>
          </p:spPr>
        </p:pic>
        <p:pic>
          <p:nvPicPr>
            <p:cNvPr id="238599" name="Picture 7"/>
            <p:cNvPicPr>
              <a:picLocks noChangeAspect="1" noChangeArrowheads="1"/>
            </p:cNvPicPr>
            <p:nvPr/>
          </p:nvPicPr>
          <p:blipFill>
            <a:blip r:embed="rId5"/>
            <a:srcRect/>
            <a:stretch>
              <a:fillRect/>
            </a:stretch>
          </p:blipFill>
          <p:spPr bwMode="auto">
            <a:xfrm>
              <a:off x="1008" y="-1181"/>
              <a:ext cx="3648" cy="1968"/>
            </a:xfrm>
            <a:prstGeom prst="rect">
              <a:avLst/>
            </a:prstGeom>
            <a:noFill/>
            <a:ln w="9525">
              <a:noFill/>
              <a:miter lim="800000"/>
              <a:headEnd/>
              <a:tailEnd/>
            </a:ln>
          </p:spPr>
        </p:pic>
        <p:pic>
          <p:nvPicPr>
            <p:cNvPr id="238601" name="imgb" descr="tom"/>
            <p:cNvPicPr>
              <a:picLocks noChangeAspect="1" noChangeArrowheads="1"/>
            </p:cNvPicPr>
            <p:nvPr/>
          </p:nvPicPr>
          <p:blipFill>
            <a:blip r:embed="rId6"/>
            <a:srcRect/>
            <a:stretch>
              <a:fillRect/>
            </a:stretch>
          </p:blipFill>
          <p:spPr bwMode="auto">
            <a:xfrm>
              <a:off x="1008" y="751"/>
              <a:ext cx="3648" cy="2226"/>
            </a:xfrm>
            <a:prstGeom prst="rect">
              <a:avLst/>
            </a:prstGeom>
            <a:noFill/>
            <a:ln w="9525">
              <a:noFill/>
              <a:miter lim="800000"/>
              <a:headEnd/>
              <a:tailEnd/>
            </a:ln>
          </p:spPr>
        </p:pic>
        <p:pic>
          <p:nvPicPr>
            <p:cNvPr id="238602" name="Picture 10" descr="ANd9GcSj8xG4BO941A-tNHV1rGKcYNb84euQN_a_tr70vpY4shQwlA2WnBIERg">
              <a:hlinkClick r:id="rId7"/>
            </p:cNvPr>
            <p:cNvPicPr>
              <a:picLocks noChangeAspect="1" noChangeArrowheads="1"/>
            </p:cNvPicPr>
            <p:nvPr/>
          </p:nvPicPr>
          <p:blipFill>
            <a:blip r:embed="rId8"/>
            <a:srcRect/>
            <a:stretch>
              <a:fillRect/>
            </a:stretch>
          </p:blipFill>
          <p:spPr bwMode="auto">
            <a:xfrm>
              <a:off x="1008" y="2928"/>
              <a:ext cx="3648" cy="1872"/>
            </a:xfrm>
            <a:prstGeom prst="rect">
              <a:avLst/>
            </a:prstGeom>
            <a:noFill/>
            <a:ln w="9525">
              <a:noFill/>
              <a:miter lim="800000"/>
              <a:headEnd/>
              <a:tailEnd/>
            </a:ln>
          </p:spPr>
        </p:pic>
        <p:pic>
          <p:nvPicPr>
            <p:cNvPr id="238603" name="imgb" descr="ANd9GcRDQnwFe1gFq7HyUoCnatuX7xapKNW_d-ioovfiu9kzT7mnrbUjDw"/>
            <p:cNvPicPr>
              <a:picLocks noChangeAspect="1" noChangeArrowheads="1"/>
            </p:cNvPicPr>
            <p:nvPr/>
          </p:nvPicPr>
          <p:blipFill>
            <a:blip r:embed="rId9"/>
            <a:srcRect/>
            <a:stretch>
              <a:fillRect/>
            </a:stretch>
          </p:blipFill>
          <p:spPr bwMode="auto">
            <a:xfrm>
              <a:off x="973" y="4778"/>
              <a:ext cx="3696" cy="2208"/>
            </a:xfrm>
            <a:prstGeom prst="rect">
              <a:avLst/>
            </a:prstGeom>
            <a:noFill/>
            <a:ln w="9525">
              <a:noFill/>
              <a:miter lim="800000"/>
              <a:headEnd/>
              <a:tailEnd/>
            </a:ln>
          </p:spPr>
        </p:pic>
        <p:pic>
          <p:nvPicPr>
            <p:cNvPr id="238604" name="imgb" descr="Ca%20Thu"/>
            <p:cNvPicPr>
              <a:picLocks noChangeAspect="1" noChangeArrowheads="1"/>
            </p:cNvPicPr>
            <p:nvPr/>
          </p:nvPicPr>
          <p:blipFill>
            <a:blip r:embed="rId10"/>
            <a:srcRect/>
            <a:stretch>
              <a:fillRect/>
            </a:stretch>
          </p:blipFill>
          <p:spPr bwMode="auto">
            <a:xfrm>
              <a:off x="1000" y="6999"/>
              <a:ext cx="3648" cy="2208"/>
            </a:xfrm>
            <a:prstGeom prst="rect">
              <a:avLst/>
            </a:prstGeom>
            <a:noFill/>
            <a:ln w="9525">
              <a:noFill/>
              <a:miter lim="800000"/>
              <a:headEnd/>
              <a:tailEnd/>
            </a:ln>
          </p:spPr>
        </p:pic>
        <p:pic>
          <p:nvPicPr>
            <p:cNvPr id="238605" name="Picture 13" descr="ANd9GcT7_NqY16_vXCdZDMxdo_yRp8VfkKt-5J2UFgD0oO6ZyFnlEt9Ts6dYSNI">
              <a:hlinkClick r:id="rId11"/>
            </p:cNvPr>
            <p:cNvPicPr>
              <a:picLocks noChangeAspect="1" noChangeArrowheads="1"/>
            </p:cNvPicPr>
            <p:nvPr/>
          </p:nvPicPr>
          <p:blipFill>
            <a:blip r:embed="rId12"/>
            <a:srcRect/>
            <a:stretch>
              <a:fillRect/>
            </a:stretch>
          </p:blipFill>
          <p:spPr bwMode="auto">
            <a:xfrm>
              <a:off x="1008" y="8938"/>
              <a:ext cx="3648" cy="2208"/>
            </a:xfrm>
            <a:prstGeom prst="rect">
              <a:avLst/>
            </a:prstGeom>
            <a:noFill/>
            <a:ln w="9525">
              <a:noFill/>
              <a:miter lim="800000"/>
              <a:headEnd/>
              <a:tailEnd/>
            </a:ln>
          </p:spPr>
        </p:pic>
        <p:pic>
          <p:nvPicPr>
            <p:cNvPr id="238606" name="Picture 14" descr="ANd9GcSWJ6ugNc7zWw4ab5NHVsJzwLSZG6Ypu4Pfn1ey-wdCzOeI4cNfXnbN7A">
              <a:hlinkClick r:id="rId13"/>
            </p:cNvPr>
            <p:cNvPicPr>
              <a:picLocks noChangeAspect="1" noChangeArrowheads="1"/>
            </p:cNvPicPr>
            <p:nvPr/>
          </p:nvPicPr>
          <p:blipFill>
            <a:blip r:embed="rId14"/>
            <a:srcRect/>
            <a:stretch>
              <a:fillRect/>
            </a:stretch>
          </p:blipFill>
          <p:spPr bwMode="auto">
            <a:xfrm>
              <a:off x="1008" y="11139"/>
              <a:ext cx="3648" cy="2160"/>
            </a:xfrm>
            <a:prstGeom prst="rect">
              <a:avLst/>
            </a:prstGeom>
            <a:noFill/>
            <a:ln w="9525">
              <a:noFill/>
              <a:miter lim="800000"/>
              <a:headEnd/>
              <a:tailEnd/>
            </a:ln>
          </p:spPr>
        </p:pic>
      </p:grpSp>
      <p:pic>
        <p:nvPicPr>
          <p:cNvPr id="238608" name="imgb" descr="nuoi-ngao-Thai-Thuy"/>
          <p:cNvPicPr>
            <a:picLocks noChangeAspect="1" noChangeArrowheads="1"/>
          </p:cNvPicPr>
          <p:nvPr/>
        </p:nvPicPr>
        <p:blipFill>
          <a:blip r:embed="rId3"/>
          <a:srcRect/>
          <a:stretch>
            <a:fillRect/>
          </a:stretch>
        </p:blipFill>
        <p:spPr bwMode="auto">
          <a:xfrm>
            <a:off x="20638" y="0"/>
            <a:ext cx="3048000" cy="2298700"/>
          </a:xfrm>
          <a:prstGeom prst="rect">
            <a:avLst/>
          </a:prstGeom>
          <a:noFill/>
          <a:ln w="9525">
            <a:noFill/>
            <a:miter lim="800000"/>
            <a:headEnd/>
            <a:tailEnd/>
          </a:ln>
        </p:spPr>
      </p:pic>
      <p:pic>
        <p:nvPicPr>
          <p:cNvPr id="238609" name="imgb" descr="nuoica"/>
          <p:cNvPicPr>
            <a:picLocks noChangeAspect="1" noChangeArrowheads="1"/>
          </p:cNvPicPr>
          <p:nvPr/>
        </p:nvPicPr>
        <p:blipFill>
          <a:blip r:embed="rId4"/>
          <a:srcRect/>
          <a:stretch>
            <a:fillRect/>
          </a:stretch>
        </p:blipFill>
        <p:spPr bwMode="auto">
          <a:xfrm>
            <a:off x="3124200" y="-20638"/>
            <a:ext cx="2895600" cy="2286001"/>
          </a:xfrm>
          <a:prstGeom prst="rect">
            <a:avLst/>
          </a:prstGeom>
          <a:noFill/>
          <a:ln w="9525">
            <a:noFill/>
            <a:miter lim="800000"/>
            <a:headEnd/>
            <a:tailEnd/>
          </a:ln>
        </p:spPr>
      </p:pic>
      <p:pic>
        <p:nvPicPr>
          <p:cNvPr id="238610" name="imgb" descr="1"/>
          <p:cNvPicPr>
            <a:picLocks noChangeAspect="1" noChangeArrowheads="1"/>
          </p:cNvPicPr>
          <p:nvPr/>
        </p:nvPicPr>
        <p:blipFill>
          <a:blip r:embed="rId15"/>
          <a:srcRect/>
          <a:stretch>
            <a:fillRect/>
          </a:stretch>
        </p:blipFill>
        <p:spPr bwMode="auto">
          <a:xfrm>
            <a:off x="6130925" y="0"/>
            <a:ext cx="2971800" cy="2279650"/>
          </a:xfrm>
          <a:prstGeom prst="rect">
            <a:avLst/>
          </a:prstGeom>
          <a:noFill/>
          <a:ln w="9525">
            <a:noFill/>
            <a:miter lim="800000"/>
            <a:headEnd/>
            <a:tailEnd/>
          </a:ln>
        </p:spPr>
      </p:pic>
      <p:pic>
        <p:nvPicPr>
          <p:cNvPr id="238611" name="imgb" descr="ANd9GcRDQnwFe1gFq7HyUoCnatuX7xapKNW_d-ioovfiu9kzT7mnrbUjDw"/>
          <p:cNvPicPr>
            <a:picLocks noChangeAspect="1" noChangeArrowheads="1"/>
          </p:cNvPicPr>
          <p:nvPr/>
        </p:nvPicPr>
        <p:blipFill>
          <a:blip r:embed="rId9"/>
          <a:srcRect/>
          <a:stretch>
            <a:fillRect/>
          </a:stretch>
        </p:blipFill>
        <p:spPr bwMode="auto">
          <a:xfrm>
            <a:off x="0" y="2368550"/>
            <a:ext cx="3048000" cy="2209800"/>
          </a:xfrm>
          <a:prstGeom prst="rect">
            <a:avLst/>
          </a:prstGeom>
          <a:noFill/>
          <a:ln w="9525">
            <a:noFill/>
            <a:miter lim="800000"/>
            <a:headEnd/>
            <a:tailEnd/>
          </a:ln>
        </p:spPr>
      </p:pic>
      <p:pic>
        <p:nvPicPr>
          <p:cNvPr id="238612" name="imgb" descr="tom"/>
          <p:cNvPicPr>
            <a:picLocks noChangeAspect="1" noChangeArrowheads="1"/>
          </p:cNvPicPr>
          <p:nvPr/>
        </p:nvPicPr>
        <p:blipFill>
          <a:blip r:embed="rId6"/>
          <a:srcRect/>
          <a:stretch>
            <a:fillRect/>
          </a:stretch>
        </p:blipFill>
        <p:spPr bwMode="auto">
          <a:xfrm>
            <a:off x="6172200" y="2354263"/>
            <a:ext cx="2971800" cy="2217737"/>
          </a:xfrm>
          <a:prstGeom prst="rect">
            <a:avLst/>
          </a:prstGeom>
          <a:noFill/>
          <a:ln w="9525">
            <a:noFill/>
            <a:miter lim="800000"/>
            <a:headEnd/>
            <a:tailEnd/>
          </a:ln>
        </p:spPr>
      </p:pic>
      <p:pic>
        <p:nvPicPr>
          <p:cNvPr id="238613" name="Picture 21"/>
          <p:cNvPicPr>
            <a:picLocks noChangeAspect="1" noChangeArrowheads="1"/>
          </p:cNvPicPr>
          <p:nvPr/>
        </p:nvPicPr>
        <p:blipFill>
          <a:blip r:embed="rId5"/>
          <a:srcRect/>
          <a:stretch>
            <a:fillRect/>
          </a:stretch>
        </p:blipFill>
        <p:spPr bwMode="auto">
          <a:xfrm>
            <a:off x="3109913" y="2362200"/>
            <a:ext cx="2986087" cy="2187575"/>
          </a:xfrm>
          <a:prstGeom prst="rect">
            <a:avLst/>
          </a:prstGeom>
          <a:noFill/>
          <a:ln w="9525">
            <a:noFill/>
            <a:miter lim="800000"/>
            <a:headEnd/>
            <a:tailEnd/>
          </a:ln>
        </p:spPr>
      </p:pic>
      <p:pic>
        <p:nvPicPr>
          <p:cNvPr id="238614" name="imgb" descr="Ca%20Thu"/>
          <p:cNvPicPr>
            <a:picLocks noChangeAspect="1" noChangeArrowheads="1"/>
          </p:cNvPicPr>
          <p:nvPr/>
        </p:nvPicPr>
        <p:blipFill>
          <a:blip r:embed="rId10"/>
          <a:srcRect/>
          <a:stretch>
            <a:fillRect/>
          </a:stretch>
        </p:blipFill>
        <p:spPr bwMode="auto">
          <a:xfrm>
            <a:off x="20638" y="4702175"/>
            <a:ext cx="3048000" cy="2133600"/>
          </a:xfrm>
          <a:prstGeom prst="rect">
            <a:avLst/>
          </a:prstGeom>
          <a:noFill/>
          <a:ln w="9525">
            <a:noFill/>
            <a:miter lim="800000"/>
            <a:headEnd/>
            <a:tailEnd/>
          </a:ln>
        </p:spPr>
      </p:pic>
      <p:pic>
        <p:nvPicPr>
          <p:cNvPr id="238615" name="Picture 23" descr="ANd9GcT7_NqY16_vXCdZDMxdo_yRp8VfkKt-5J2UFgD0oO6ZyFnlEt9Ts6dYSNI">
            <a:hlinkClick r:id="rId11"/>
          </p:cNvPr>
          <p:cNvPicPr>
            <a:picLocks noChangeAspect="1" noChangeArrowheads="1"/>
          </p:cNvPicPr>
          <p:nvPr/>
        </p:nvPicPr>
        <p:blipFill>
          <a:blip r:embed="rId12"/>
          <a:srcRect/>
          <a:stretch>
            <a:fillRect/>
          </a:stretch>
        </p:blipFill>
        <p:spPr bwMode="auto">
          <a:xfrm>
            <a:off x="3117850" y="4703763"/>
            <a:ext cx="3048000" cy="2133600"/>
          </a:xfrm>
          <a:prstGeom prst="rect">
            <a:avLst/>
          </a:prstGeom>
          <a:noFill/>
          <a:ln w="9525">
            <a:noFill/>
            <a:miter lim="800000"/>
            <a:headEnd/>
            <a:tailEnd/>
          </a:ln>
        </p:spPr>
      </p:pic>
      <p:pic>
        <p:nvPicPr>
          <p:cNvPr id="238616" name="Picture 24" descr="ANd9GcSWJ6ugNc7zWw4ab5NHVsJzwLSZG6Ypu4Pfn1ey-wdCzOeI4cNfXnbN7A">
            <a:hlinkClick r:id="rId13"/>
          </p:cNvPr>
          <p:cNvPicPr>
            <a:picLocks noChangeAspect="1" noChangeArrowheads="1"/>
          </p:cNvPicPr>
          <p:nvPr/>
        </p:nvPicPr>
        <p:blipFill>
          <a:blip r:embed="rId14"/>
          <a:srcRect/>
          <a:stretch>
            <a:fillRect/>
          </a:stretch>
        </p:blipFill>
        <p:spPr bwMode="auto">
          <a:xfrm>
            <a:off x="6221413" y="4702175"/>
            <a:ext cx="2922587" cy="2057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0.04062 0.98151 L -0.01771 -4.84239 " pathEditMode="relative" rAng="0" ptsTypes="AA">
                                      <p:cBhvr>
                                        <p:cTn id="6" dur="40000" fill="hold"/>
                                        <p:tgtEl>
                                          <p:spTgt spid="238607"/>
                                        </p:tgtEl>
                                        <p:attrNameLst>
                                          <p:attrName>ppt_x</p:attrName>
                                          <p:attrName>ppt_y</p:attrName>
                                        </p:attrNameLst>
                                      </p:cBhvr>
                                      <p:rCtr x="-29" y="-2912"/>
                                    </p:animMotion>
                                  </p:childTnLst>
                                </p:cTn>
                              </p:par>
                            </p:childTnLst>
                          </p:cTn>
                        </p:par>
                        <p:par>
                          <p:cTn id="7" fill="hold">
                            <p:stCondLst>
                              <p:cond delay="40000"/>
                            </p:stCondLst>
                            <p:childTnLst>
                              <p:par>
                                <p:cTn id="8" presetID="35" presetClass="entr" presetSubtype="0" fill="hold" nodeType="afterEffect">
                                  <p:stCondLst>
                                    <p:cond delay="0"/>
                                  </p:stCondLst>
                                  <p:childTnLst>
                                    <p:set>
                                      <p:cBhvr>
                                        <p:cTn id="9" dur="1" fill="hold">
                                          <p:stCondLst>
                                            <p:cond delay="0"/>
                                          </p:stCondLst>
                                        </p:cTn>
                                        <p:tgtEl>
                                          <p:spTgt spid="238608"/>
                                        </p:tgtEl>
                                        <p:attrNameLst>
                                          <p:attrName>style.visibility</p:attrName>
                                        </p:attrNameLst>
                                      </p:cBhvr>
                                      <p:to>
                                        <p:strVal val="visible"/>
                                      </p:to>
                                    </p:set>
                                    <p:animEffect transition="in" filter="fade">
                                      <p:cBhvr>
                                        <p:cTn id="10" dur="2000"/>
                                        <p:tgtEl>
                                          <p:spTgt spid="238608"/>
                                        </p:tgtEl>
                                      </p:cBhvr>
                                    </p:animEffect>
                                    <p:anim calcmode="lin" valueType="num">
                                      <p:cBhvr>
                                        <p:cTn id="11" dur="2000" fill="hold"/>
                                        <p:tgtEl>
                                          <p:spTgt spid="238608"/>
                                        </p:tgtEl>
                                        <p:attrNameLst>
                                          <p:attrName>style.rotation</p:attrName>
                                        </p:attrNameLst>
                                      </p:cBhvr>
                                      <p:tavLst>
                                        <p:tav tm="0">
                                          <p:val>
                                            <p:fltVal val="720"/>
                                          </p:val>
                                        </p:tav>
                                        <p:tav tm="100000">
                                          <p:val>
                                            <p:fltVal val="0"/>
                                          </p:val>
                                        </p:tav>
                                      </p:tavLst>
                                    </p:anim>
                                    <p:anim calcmode="lin" valueType="num">
                                      <p:cBhvr>
                                        <p:cTn id="12" dur="2000" fill="hold"/>
                                        <p:tgtEl>
                                          <p:spTgt spid="238608"/>
                                        </p:tgtEl>
                                        <p:attrNameLst>
                                          <p:attrName>ppt_h</p:attrName>
                                        </p:attrNameLst>
                                      </p:cBhvr>
                                      <p:tavLst>
                                        <p:tav tm="0">
                                          <p:val>
                                            <p:fltVal val="0"/>
                                          </p:val>
                                        </p:tav>
                                        <p:tav tm="100000">
                                          <p:val>
                                            <p:strVal val="#ppt_h"/>
                                          </p:val>
                                        </p:tav>
                                      </p:tavLst>
                                    </p:anim>
                                    <p:anim calcmode="lin" valueType="num">
                                      <p:cBhvr>
                                        <p:cTn id="13" dur="2000" fill="hold"/>
                                        <p:tgtEl>
                                          <p:spTgt spid="238608"/>
                                        </p:tgtEl>
                                        <p:attrNameLst>
                                          <p:attrName>ppt_w</p:attrName>
                                        </p:attrNameLst>
                                      </p:cBhvr>
                                      <p:tavLst>
                                        <p:tav tm="0">
                                          <p:val>
                                            <p:fltVal val="0"/>
                                          </p:val>
                                        </p:tav>
                                        <p:tav tm="100000">
                                          <p:val>
                                            <p:strVal val="#ppt_w"/>
                                          </p:val>
                                        </p:tav>
                                      </p:tavLst>
                                    </p:anim>
                                  </p:childTnLst>
                                </p:cTn>
                              </p:par>
                              <p:par>
                                <p:cTn id="14" presetID="35" presetClass="entr" presetSubtype="0" fill="hold" nodeType="withEffect">
                                  <p:stCondLst>
                                    <p:cond delay="0"/>
                                  </p:stCondLst>
                                  <p:childTnLst>
                                    <p:set>
                                      <p:cBhvr>
                                        <p:cTn id="15" dur="1" fill="hold">
                                          <p:stCondLst>
                                            <p:cond delay="0"/>
                                          </p:stCondLst>
                                        </p:cTn>
                                        <p:tgtEl>
                                          <p:spTgt spid="238609"/>
                                        </p:tgtEl>
                                        <p:attrNameLst>
                                          <p:attrName>style.visibility</p:attrName>
                                        </p:attrNameLst>
                                      </p:cBhvr>
                                      <p:to>
                                        <p:strVal val="visible"/>
                                      </p:to>
                                    </p:set>
                                    <p:animEffect transition="in" filter="fade">
                                      <p:cBhvr>
                                        <p:cTn id="16" dur="2000"/>
                                        <p:tgtEl>
                                          <p:spTgt spid="238609"/>
                                        </p:tgtEl>
                                      </p:cBhvr>
                                    </p:animEffect>
                                    <p:anim calcmode="lin" valueType="num">
                                      <p:cBhvr>
                                        <p:cTn id="17" dur="2000" fill="hold"/>
                                        <p:tgtEl>
                                          <p:spTgt spid="238609"/>
                                        </p:tgtEl>
                                        <p:attrNameLst>
                                          <p:attrName>style.rotation</p:attrName>
                                        </p:attrNameLst>
                                      </p:cBhvr>
                                      <p:tavLst>
                                        <p:tav tm="0">
                                          <p:val>
                                            <p:fltVal val="720"/>
                                          </p:val>
                                        </p:tav>
                                        <p:tav tm="100000">
                                          <p:val>
                                            <p:fltVal val="0"/>
                                          </p:val>
                                        </p:tav>
                                      </p:tavLst>
                                    </p:anim>
                                    <p:anim calcmode="lin" valueType="num">
                                      <p:cBhvr>
                                        <p:cTn id="18" dur="2000" fill="hold"/>
                                        <p:tgtEl>
                                          <p:spTgt spid="238609"/>
                                        </p:tgtEl>
                                        <p:attrNameLst>
                                          <p:attrName>ppt_h</p:attrName>
                                        </p:attrNameLst>
                                      </p:cBhvr>
                                      <p:tavLst>
                                        <p:tav tm="0">
                                          <p:val>
                                            <p:fltVal val="0"/>
                                          </p:val>
                                        </p:tav>
                                        <p:tav tm="100000">
                                          <p:val>
                                            <p:strVal val="#ppt_h"/>
                                          </p:val>
                                        </p:tav>
                                      </p:tavLst>
                                    </p:anim>
                                    <p:anim calcmode="lin" valueType="num">
                                      <p:cBhvr>
                                        <p:cTn id="19" dur="2000" fill="hold"/>
                                        <p:tgtEl>
                                          <p:spTgt spid="238609"/>
                                        </p:tgtEl>
                                        <p:attrNameLst>
                                          <p:attrName>ppt_w</p:attrName>
                                        </p:attrNameLst>
                                      </p:cBhvr>
                                      <p:tavLst>
                                        <p:tav tm="0">
                                          <p:val>
                                            <p:fltVal val="0"/>
                                          </p:val>
                                        </p:tav>
                                        <p:tav tm="100000">
                                          <p:val>
                                            <p:strVal val="#ppt_w"/>
                                          </p:val>
                                        </p:tav>
                                      </p:tavLst>
                                    </p:anim>
                                  </p:childTnLst>
                                </p:cTn>
                              </p:par>
                              <p:par>
                                <p:cTn id="20" presetID="35" presetClass="entr" presetSubtype="0" fill="hold" nodeType="withEffect">
                                  <p:stCondLst>
                                    <p:cond delay="0"/>
                                  </p:stCondLst>
                                  <p:childTnLst>
                                    <p:set>
                                      <p:cBhvr>
                                        <p:cTn id="21" dur="1" fill="hold">
                                          <p:stCondLst>
                                            <p:cond delay="0"/>
                                          </p:stCondLst>
                                        </p:cTn>
                                        <p:tgtEl>
                                          <p:spTgt spid="238610"/>
                                        </p:tgtEl>
                                        <p:attrNameLst>
                                          <p:attrName>style.visibility</p:attrName>
                                        </p:attrNameLst>
                                      </p:cBhvr>
                                      <p:to>
                                        <p:strVal val="visible"/>
                                      </p:to>
                                    </p:set>
                                    <p:animEffect transition="in" filter="fade">
                                      <p:cBhvr>
                                        <p:cTn id="22" dur="2000"/>
                                        <p:tgtEl>
                                          <p:spTgt spid="238610"/>
                                        </p:tgtEl>
                                      </p:cBhvr>
                                    </p:animEffect>
                                    <p:anim calcmode="lin" valueType="num">
                                      <p:cBhvr>
                                        <p:cTn id="23" dur="2000" fill="hold"/>
                                        <p:tgtEl>
                                          <p:spTgt spid="238610"/>
                                        </p:tgtEl>
                                        <p:attrNameLst>
                                          <p:attrName>style.rotation</p:attrName>
                                        </p:attrNameLst>
                                      </p:cBhvr>
                                      <p:tavLst>
                                        <p:tav tm="0">
                                          <p:val>
                                            <p:fltVal val="720"/>
                                          </p:val>
                                        </p:tav>
                                        <p:tav tm="100000">
                                          <p:val>
                                            <p:fltVal val="0"/>
                                          </p:val>
                                        </p:tav>
                                      </p:tavLst>
                                    </p:anim>
                                    <p:anim calcmode="lin" valueType="num">
                                      <p:cBhvr>
                                        <p:cTn id="24" dur="2000" fill="hold"/>
                                        <p:tgtEl>
                                          <p:spTgt spid="238610"/>
                                        </p:tgtEl>
                                        <p:attrNameLst>
                                          <p:attrName>ppt_h</p:attrName>
                                        </p:attrNameLst>
                                      </p:cBhvr>
                                      <p:tavLst>
                                        <p:tav tm="0">
                                          <p:val>
                                            <p:fltVal val="0"/>
                                          </p:val>
                                        </p:tav>
                                        <p:tav tm="100000">
                                          <p:val>
                                            <p:strVal val="#ppt_h"/>
                                          </p:val>
                                        </p:tav>
                                      </p:tavLst>
                                    </p:anim>
                                    <p:anim calcmode="lin" valueType="num">
                                      <p:cBhvr>
                                        <p:cTn id="25" dur="2000" fill="hold"/>
                                        <p:tgtEl>
                                          <p:spTgt spid="238610"/>
                                        </p:tgtEl>
                                        <p:attrNameLst>
                                          <p:attrName>ppt_w</p:attrName>
                                        </p:attrNameLst>
                                      </p:cBhvr>
                                      <p:tavLst>
                                        <p:tav tm="0">
                                          <p:val>
                                            <p:fltVal val="0"/>
                                          </p:val>
                                        </p:tav>
                                        <p:tav tm="100000">
                                          <p:val>
                                            <p:strVal val="#ppt_w"/>
                                          </p:val>
                                        </p:tav>
                                      </p:tavLst>
                                    </p:anim>
                                  </p:childTnLst>
                                </p:cTn>
                              </p:par>
                              <p:par>
                                <p:cTn id="26" presetID="35" presetClass="entr" presetSubtype="0" fill="hold" nodeType="withEffect">
                                  <p:stCondLst>
                                    <p:cond delay="0"/>
                                  </p:stCondLst>
                                  <p:childTnLst>
                                    <p:set>
                                      <p:cBhvr>
                                        <p:cTn id="27" dur="1" fill="hold">
                                          <p:stCondLst>
                                            <p:cond delay="0"/>
                                          </p:stCondLst>
                                        </p:cTn>
                                        <p:tgtEl>
                                          <p:spTgt spid="238611"/>
                                        </p:tgtEl>
                                        <p:attrNameLst>
                                          <p:attrName>style.visibility</p:attrName>
                                        </p:attrNameLst>
                                      </p:cBhvr>
                                      <p:to>
                                        <p:strVal val="visible"/>
                                      </p:to>
                                    </p:set>
                                    <p:animEffect transition="in" filter="fade">
                                      <p:cBhvr>
                                        <p:cTn id="28" dur="2000"/>
                                        <p:tgtEl>
                                          <p:spTgt spid="238611"/>
                                        </p:tgtEl>
                                      </p:cBhvr>
                                    </p:animEffect>
                                    <p:anim calcmode="lin" valueType="num">
                                      <p:cBhvr>
                                        <p:cTn id="29" dur="2000" fill="hold"/>
                                        <p:tgtEl>
                                          <p:spTgt spid="238611"/>
                                        </p:tgtEl>
                                        <p:attrNameLst>
                                          <p:attrName>style.rotation</p:attrName>
                                        </p:attrNameLst>
                                      </p:cBhvr>
                                      <p:tavLst>
                                        <p:tav tm="0">
                                          <p:val>
                                            <p:fltVal val="720"/>
                                          </p:val>
                                        </p:tav>
                                        <p:tav tm="100000">
                                          <p:val>
                                            <p:fltVal val="0"/>
                                          </p:val>
                                        </p:tav>
                                      </p:tavLst>
                                    </p:anim>
                                    <p:anim calcmode="lin" valueType="num">
                                      <p:cBhvr>
                                        <p:cTn id="30" dur="2000" fill="hold"/>
                                        <p:tgtEl>
                                          <p:spTgt spid="238611"/>
                                        </p:tgtEl>
                                        <p:attrNameLst>
                                          <p:attrName>ppt_h</p:attrName>
                                        </p:attrNameLst>
                                      </p:cBhvr>
                                      <p:tavLst>
                                        <p:tav tm="0">
                                          <p:val>
                                            <p:fltVal val="0"/>
                                          </p:val>
                                        </p:tav>
                                        <p:tav tm="100000">
                                          <p:val>
                                            <p:strVal val="#ppt_h"/>
                                          </p:val>
                                        </p:tav>
                                      </p:tavLst>
                                    </p:anim>
                                    <p:anim calcmode="lin" valueType="num">
                                      <p:cBhvr>
                                        <p:cTn id="31" dur="2000" fill="hold"/>
                                        <p:tgtEl>
                                          <p:spTgt spid="238611"/>
                                        </p:tgtEl>
                                        <p:attrNameLst>
                                          <p:attrName>ppt_w</p:attrName>
                                        </p:attrNameLst>
                                      </p:cBhvr>
                                      <p:tavLst>
                                        <p:tav tm="0">
                                          <p:val>
                                            <p:fltVal val="0"/>
                                          </p:val>
                                        </p:tav>
                                        <p:tav tm="100000">
                                          <p:val>
                                            <p:strVal val="#ppt_w"/>
                                          </p:val>
                                        </p:tav>
                                      </p:tavLst>
                                    </p:anim>
                                  </p:childTnLst>
                                </p:cTn>
                              </p:par>
                              <p:par>
                                <p:cTn id="32" presetID="35" presetClass="entr" presetSubtype="0" fill="hold" nodeType="withEffect">
                                  <p:stCondLst>
                                    <p:cond delay="0"/>
                                  </p:stCondLst>
                                  <p:childTnLst>
                                    <p:set>
                                      <p:cBhvr>
                                        <p:cTn id="33" dur="1" fill="hold">
                                          <p:stCondLst>
                                            <p:cond delay="0"/>
                                          </p:stCondLst>
                                        </p:cTn>
                                        <p:tgtEl>
                                          <p:spTgt spid="238613"/>
                                        </p:tgtEl>
                                        <p:attrNameLst>
                                          <p:attrName>style.visibility</p:attrName>
                                        </p:attrNameLst>
                                      </p:cBhvr>
                                      <p:to>
                                        <p:strVal val="visible"/>
                                      </p:to>
                                    </p:set>
                                    <p:animEffect transition="in" filter="fade">
                                      <p:cBhvr>
                                        <p:cTn id="34" dur="2000"/>
                                        <p:tgtEl>
                                          <p:spTgt spid="238613"/>
                                        </p:tgtEl>
                                      </p:cBhvr>
                                    </p:animEffect>
                                    <p:anim calcmode="lin" valueType="num">
                                      <p:cBhvr>
                                        <p:cTn id="35" dur="2000" fill="hold"/>
                                        <p:tgtEl>
                                          <p:spTgt spid="238613"/>
                                        </p:tgtEl>
                                        <p:attrNameLst>
                                          <p:attrName>style.rotation</p:attrName>
                                        </p:attrNameLst>
                                      </p:cBhvr>
                                      <p:tavLst>
                                        <p:tav tm="0">
                                          <p:val>
                                            <p:fltVal val="720"/>
                                          </p:val>
                                        </p:tav>
                                        <p:tav tm="100000">
                                          <p:val>
                                            <p:fltVal val="0"/>
                                          </p:val>
                                        </p:tav>
                                      </p:tavLst>
                                    </p:anim>
                                    <p:anim calcmode="lin" valueType="num">
                                      <p:cBhvr>
                                        <p:cTn id="36" dur="2000" fill="hold"/>
                                        <p:tgtEl>
                                          <p:spTgt spid="238613"/>
                                        </p:tgtEl>
                                        <p:attrNameLst>
                                          <p:attrName>ppt_h</p:attrName>
                                        </p:attrNameLst>
                                      </p:cBhvr>
                                      <p:tavLst>
                                        <p:tav tm="0">
                                          <p:val>
                                            <p:fltVal val="0"/>
                                          </p:val>
                                        </p:tav>
                                        <p:tav tm="100000">
                                          <p:val>
                                            <p:strVal val="#ppt_h"/>
                                          </p:val>
                                        </p:tav>
                                      </p:tavLst>
                                    </p:anim>
                                    <p:anim calcmode="lin" valueType="num">
                                      <p:cBhvr>
                                        <p:cTn id="37" dur="2000" fill="hold"/>
                                        <p:tgtEl>
                                          <p:spTgt spid="238613"/>
                                        </p:tgtEl>
                                        <p:attrNameLst>
                                          <p:attrName>ppt_w</p:attrName>
                                        </p:attrNameLst>
                                      </p:cBhvr>
                                      <p:tavLst>
                                        <p:tav tm="0">
                                          <p:val>
                                            <p:fltVal val="0"/>
                                          </p:val>
                                        </p:tav>
                                        <p:tav tm="100000">
                                          <p:val>
                                            <p:strVal val="#ppt_w"/>
                                          </p:val>
                                        </p:tav>
                                      </p:tavLst>
                                    </p:anim>
                                  </p:childTnLst>
                                </p:cTn>
                              </p:par>
                              <p:par>
                                <p:cTn id="38" presetID="35" presetClass="entr" presetSubtype="0" fill="hold" nodeType="withEffect">
                                  <p:stCondLst>
                                    <p:cond delay="0"/>
                                  </p:stCondLst>
                                  <p:childTnLst>
                                    <p:set>
                                      <p:cBhvr>
                                        <p:cTn id="39" dur="1" fill="hold">
                                          <p:stCondLst>
                                            <p:cond delay="0"/>
                                          </p:stCondLst>
                                        </p:cTn>
                                        <p:tgtEl>
                                          <p:spTgt spid="238612"/>
                                        </p:tgtEl>
                                        <p:attrNameLst>
                                          <p:attrName>style.visibility</p:attrName>
                                        </p:attrNameLst>
                                      </p:cBhvr>
                                      <p:to>
                                        <p:strVal val="visible"/>
                                      </p:to>
                                    </p:set>
                                    <p:animEffect transition="in" filter="fade">
                                      <p:cBhvr>
                                        <p:cTn id="40" dur="2000"/>
                                        <p:tgtEl>
                                          <p:spTgt spid="238612"/>
                                        </p:tgtEl>
                                      </p:cBhvr>
                                    </p:animEffect>
                                    <p:anim calcmode="lin" valueType="num">
                                      <p:cBhvr>
                                        <p:cTn id="41" dur="2000" fill="hold"/>
                                        <p:tgtEl>
                                          <p:spTgt spid="238612"/>
                                        </p:tgtEl>
                                        <p:attrNameLst>
                                          <p:attrName>style.rotation</p:attrName>
                                        </p:attrNameLst>
                                      </p:cBhvr>
                                      <p:tavLst>
                                        <p:tav tm="0">
                                          <p:val>
                                            <p:fltVal val="720"/>
                                          </p:val>
                                        </p:tav>
                                        <p:tav tm="100000">
                                          <p:val>
                                            <p:fltVal val="0"/>
                                          </p:val>
                                        </p:tav>
                                      </p:tavLst>
                                    </p:anim>
                                    <p:anim calcmode="lin" valueType="num">
                                      <p:cBhvr>
                                        <p:cTn id="42" dur="2000" fill="hold"/>
                                        <p:tgtEl>
                                          <p:spTgt spid="238612"/>
                                        </p:tgtEl>
                                        <p:attrNameLst>
                                          <p:attrName>ppt_h</p:attrName>
                                        </p:attrNameLst>
                                      </p:cBhvr>
                                      <p:tavLst>
                                        <p:tav tm="0">
                                          <p:val>
                                            <p:fltVal val="0"/>
                                          </p:val>
                                        </p:tav>
                                        <p:tav tm="100000">
                                          <p:val>
                                            <p:strVal val="#ppt_h"/>
                                          </p:val>
                                        </p:tav>
                                      </p:tavLst>
                                    </p:anim>
                                    <p:anim calcmode="lin" valueType="num">
                                      <p:cBhvr>
                                        <p:cTn id="43" dur="2000" fill="hold"/>
                                        <p:tgtEl>
                                          <p:spTgt spid="238612"/>
                                        </p:tgtEl>
                                        <p:attrNameLst>
                                          <p:attrName>ppt_w</p:attrName>
                                        </p:attrNameLst>
                                      </p:cBhvr>
                                      <p:tavLst>
                                        <p:tav tm="0">
                                          <p:val>
                                            <p:fltVal val="0"/>
                                          </p:val>
                                        </p:tav>
                                        <p:tav tm="100000">
                                          <p:val>
                                            <p:strVal val="#ppt_w"/>
                                          </p:val>
                                        </p:tav>
                                      </p:tavLst>
                                    </p:anim>
                                  </p:childTnLst>
                                </p:cTn>
                              </p:par>
                              <p:par>
                                <p:cTn id="44" presetID="35" presetClass="entr" presetSubtype="0" fill="hold" nodeType="withEffect">
                                  <p:stCondLst>
                                    <p:cond delay="0"/>
                                  </p:stCondLst>
                                  <p:childTnLst>
                                    <p:set>
                                      <p:cBhvr>
                                        <p:cTn id="45" dur="1" fill="hold">
                                          <p:stCondLst>
                                            <p:cond delay="0"/>
                                          </p:stCondLst>
                                        </p:cTn>
                                        <p:tgtEl>
                                          <p:spTgt spid="238614"/>
                                        </p:tgtEl>
                                        <p:attrNameLst>
                                          <p:attrName>style.visibility</p:attrName>
                                        </p:attrNameLst>
                                      </p:cBhvr>
                                      <p:to>
                                        <p:strVal val="visible"/>
                                      </p:to>
                                    </p:set>
                                    <p:animEffect transition="in" filter="fade">
                                      <p:cBhvr>
                                        <p:cTn id="46" dur="2000"/>
                                        <p:tgtEl>
                                          <p:spTgt spid="238614"/>
                                        </p:tgtEl>
                                      </p:cBhvr>
                                    </p:animEffect>
                                    <p:anim calcmode="lin" valueType="num">
                                      <p:cBhvr>
                                        <p:cTn id="47" dur="2000" fill="hold"/>
                                        <p:tgtEl>
                                          <p:spTgt spid="238614"/>
                                        </p:tgtEl>
                                        <p:attrNameLst>
                                          <p:attrName>style.rotation</p:attrName>
                                        </p:attrNameLst>
                                      </p:cBhvr>
                                      <p:tavLst>
                                        <p:tav tm="0">
                                          <p:val>
                                            <p:fltVal val="720"/>
                                          </p:val>
                                        </p:tav>
                                        <p:tav tm="100000">
                                          <p:val>
                                            <p:fltVal val="0"/>
                                          </p:val>
                                        </p:tav>
                                      </p:tavLst>
                                    </p:anim>
                                    <p:anim calcmode="lin" valueType="num">
                                      <p:cBhvr>
                                        <p:cTn id="48" dur="2000" fill="hold"/>
                                        <p:tgtEl>
                                          <p:spTgt spid="238614"/>
                                        </p:tgtEl>
                                        <p:attrNameLst>
                                          <p:attrName>ppt_h</p:attrName>
                                        </p:attrNameLst>
                                      </p:cBhvr>
                                      <p:tavLst>
                                        <p:tav tm="0">
                                          <p:val>
                                            <p:fltVal val="0"/>
                                          </p:val>
                                        </p:tav>
                                        <p:tav tm="100000">
                                          <p:val>
                                            <p:strVal val="#ppt_h"/>
                                          </p:val>
                                        </p:tav>
                                      </p:tavLst>
                                    </p:anim>
                                    <p:anim calcmode="lin" valueType="num">
                                      <p:cBhvr>
                                        <p:cTn id="49" dur="2000" fill="hold"/>
                                        <p:tgtEl>
                                          <p:spTgt spid="238614"/>
                                        </p:tgtEl>
                                        <p:attrNameLst>
                                          <p:attrName>ppt_w</p:attrName>
                                        </p:attrNameLst>
                                      </p:cBhvr>
                                      <p:tavLst>
                                        <p:tav tm="0">
                                          <p:val>
                                            <p:fltVal val="0"/>
                                          </p:val>
                                        </p:tav>
                                        <p:tav tm="100000">
                                          <p:val>
                                            <p:strVal val="#ppt_w"/>
                                          </p:val>
                                        </p:tav>
                                      </p:tavLst>
                                    </p:anim>
                                  </p:childTnLst>
                                </p:cTn>
                              </p:par>
                              <p:par>
                                <p:cTn id="50" presetID="35" presetClass="entr" presetSubtype="0" fill="hold" nodeType="withEffect">
                                  <p:stCondLst>
                                    <p:cond delay="0"/>
                                  </p:stCondLst>
                                  <p:childTnLst>
                                    <p:set>
                                      <p:cBhvr>
                                        <p:cTn id="51" dur="1" fill="hold">
                                          <p:stCondLst>
                                            <p:cond delay="0"/>
                                          </p:stCondLst>
                                        </p:cTn>
                                        <p:tgtEl>
                                          <p:spTgt spid="238615"/>
                                        </p:tgtEl>
                                        <p:attrNameLst>
                                          <p:attrName>style.visibility</p:attrName>
                                        </p:attrNameLst>
                                      </p:cBhvr>
                                      <p:to>
                                        <p:strVal val="visible"/>
                                      </p:to>
                                    </p:set>
                                    <p:animEffect transition="in" filter="fade">
                                      <p:cBhvr>
                                        <p:cTn id="52" dur="2000"/>
                                        <p:tgtEl>
                                          <p:spTgt spid="238615"/>
                                        </p:tgtEl>
                                      </p:cBhvr>
                                    </p:animEffect>
                                    <p:anim calcmode="lin" valueType="num">
                                      <p:cBhvr>
                                        <p:cTn id="53" dur="2000" fill="hold"/>
                                        <p:tgtEl>
                                          <p:spTgt spid="238615"/>
                                        </p:tgtEl>
                                        <p:attrNameLst>
                                          <p:attrName>style.rotation</p:attrName>
                                        </p:attrNameLst>
                                      </p:cBhvr>
                                      <p:tavLst>
                                        <p:tav tm="0">
                                          <p:val>
                                            <p:fltVal val="720"/>
                                          </p:val>
                                        </p:tav>
                                        <p:tav tm="100000">
                                          <p:val>
                                            <p:fltVal val="0"/>
                                          </p:val>
                                        </p:tav>
                                      </p:tavLst>
                                    </p:anim>
                                    <p:anim calcmode="lin" valueType="num">
                                      <p:cBhvr>
                                        <p:cTn id="54" dur="2000" fill="hold"/>
                                        <p:tgtEl>
                                          <p:spTgt spid="238615"/>
                                        </p:tgtEl>
                                        <p:attrNameLst>
                                          <p:attrName>ppt_h</p:attrName>
                                        </p:attrNameLst>
                                      </p:cBhvr>
                                      <p:tavLst>
                                        <p:tav tm="0">
                                          <p:val>
                                            <p:fltVal val="0"/>
                                          </p:val>
                                        </p:tav>
                                        <p:tav tm="100000">
                                          <p:val>
                                            <p:strVal val="#ppt_h"/>
                                          </p:val>
                                        </p:tav>
                                      </p:tavLst>
                                    </p:anim>
                                    <p:anim calcmode="lin" valueType="num">
                                      <p:cBhvr>
                                        <p:cTn id="55" dur="2000" fill="hold"/>
                                        <p:tgtEl>
                                          <p:spTgt spid="238615"/>
                                        </p:tgtEl>
                                        <p:attrNameLst>
                                          <p:attrName>ppt_w</p:attrName>
                                        </p:attrNameLst>
                                      </p:cBhvr>
                                      <p:tavLst>
                                        <p:tav tm="0">
                                          <p:val>
                                            <p:fltVal val="0"/>
                                          </p:val>
                                        </p:tav>
                                        <p:tav tm="100000">
                                          <p:val>
                                            <p:strVal val="#ppt_w"/>
                                          </p:val>
                                        </p:tav>
                                      </p:tavLst>
                                    </p:anim>
                                  </p:childTnLst>
                                </p:cTn>
                              </p:par>
                              <p:par>
                                <p:cTn id="56" presetID="35" presetClass="entr" presetSubtype="0" fill="hold" nodeType="withEffect">
                                  <p:stCondLst>
                                    <p:cond delay="0"/>
                                  </p:stCondLst>
                                  <p:childTnLst>
                                    <p:set>
                                      <p:cBhvr>
                                        <p:cTn id="57" dur="1" fill="hold">
                                          <p:stCondLst>
                                            <p:cond delay="0"/>
                                          </p:stCondLst>
                                        </p:cTn>
                                        <p:tgtEl>
                                          <p:spTgt spid="238616"/>
                                        </p:tgtEl>
                                        <p:attrNameLst>
                                          <p:attrName>style.visibility</p:attrName>
                                        </p:attrNameLst>
                                      </p:cBhvr>
                                      <p:to>
                                        <p:strVal val="visible"/>
                                      </p:to>
                                    </p:set>
                                    <p:animEffect transition="in" filter="fade">
                                      <p:cBhvr>
                                        <p:cTn id="58" dur="2000"/>
                                        <p:tgtEl>
                                          <p:spTgt spid="238616"/>
                                        </p:tgtEl>
                                      </p:cBhvr>
                                    </p:animEffect>
                                    <p:anim calcmode="lin" valueType="num">
                                      <p:cBhvr>
                                        <p:cTn id="59" dur="2000" fill="hold"/>
                                        <p:tgtEl>
                                          <p:spTgt spid="238616"/>
                                        </p:tgtEl>
                                        <p:attrNameLst>
                                          <p:attrName>style.rotation</p:attrName>
                                        </p:attrNameLst>
                                      </p:cBhvr>
                                      <p:tavLst>
                                        <p:tav tm="0">
                                          <p:val>
                                            <p:fltVal val="720"/>
                                          </p:val>
                                        </p:tav>
                                        <p:tav tm="100000">
                                          <p:val>
                                            <p:fltVal val="0"/>
                                          </p:val>
                                        </p:tav>
                                      </p:tavLst>
                                    </p:anim>
                                    <p:anim calcmode="lin" valueType="num">
                                      <p:cBhvr>
                                        <p:cTn id="60" dur="2000" fill="hold"/>
                                        <p:tgtEl>
                                          <p:spTgt spid="238616"/>
                                        </p:tgtEl>
                                        <p:attrNameLst>
                                          <p:attrName>ppt_h</p:attrName>
                                        </p:attrNameLst>
                                      </p:cBhvr>
                                      <p:tavLst>
                                        <p:tav tm="0">
                                          <p:val>
                                            <p:fltVal val="0"/>
                                          </p:val>
                                        </p:tav>
                                        <p:tav tm="100000">
                                          <p:val>
                                            <p:strVal val="#ppt_h"/>
                                          </p:val>
                                        </p:tav>
                                      </p:tavLst>
                                    </p:anim>
                                    <p:anim calcmode="lin" valueType="num">
                                      <p:cBhvr>
                                        <p:cTn id="61" dur="2000" fill="hold"/>
                                        <p:tgtEl>
                                          <p:spTgt spid="23861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381000" y="82550"/>
            <a:ext cx="8229600" cy="979488"/>
          </a:xfrm>
        </p:spPr>
        <p:txBody>
          <a:bodyPr/>
          <a:lstStyle/>
          <a:p>
            <a:pPr algn="l"/>
            <a:r>
              <a:rPr lang="en-US" sz="2800">
                <a:solidFill>
                  <a:srgbClr val="0000FF"/>
                </a:solidFill>
              </a:rPr>
              <a:t>Hãy quan sát các hình dưới đây, nêu thứ tự các công việc từ đánh bắt cá đến tiêu thụ sản phẩm.</a:t>
            </a:r>
          </a:p>
        </p:txBody>
      </p:sp>
      <p:pic>
        <p:nvPicPr>
          <p:cNvPr id="234502" name="Picture 6"/>
          <p:cNvPicPr>
            <a:picLocks noChangeAspect="1" noChangeArrowheads="1"/>
          </p:cNvPicPr>
          <p:nvPr/>
        </p:nvPicPr>
        <p:blipFill>
          <a:blip r:embed="rId2"/>
          <a:srcRect/>
          <a:stretch>
            <a:fillRect/>
          </a:stretch>
        </p:blipFill>
        <p:spPr bwMode="auto">
          <a:xfrm>
            <a:off x="5029200" y="3914775"/>
            <a:ext cx="3505200" cy="2486025"/>
          </a:xfrm>
          <a:prstGeom prst="rect">
            <a:avLst/>
          </a:prstGeom>
          <a:noFill/>
          <a:ln w="9525">
            <a:noFill/>
            <a:miter lim="800000"/>
            <a:headEnd/>
            <a:tailEnd/>
          </a:ln>
        </p:spPr>
      </p:pic>
      <p:pic>
        <p:nvPicPr>
          <p:cNvPr id="234504" name="Picture 8"/>
          <p:cNvPicPr>
            <a:picLocks noChangeAspect="1" noChangeArrowheads="1"/>
          </p:cNvPicPr>
          <p:nvPr/>
        </p:nvPicPr>
        <p:blipFill>
          <a:blip r:embed="rId3"/>
          <a:srcRect/>
          <a:stretch>
            <a:fillRect/>
          </a:stretch>
        </p:blipFill>
        <p:spPr bwMode="auto">
          <a:xfrm>
            <a:off x="1295400" y="3921125"/>
            <a:ext cx="3429000" cy="2555875"/>
          </a:xfrm>
          <a:prstGeom prst="rect">
            <a:avLst/>
          </a:prstGeom>
          <a:noFill/>
          <a:ln w="9525">
            <a:noFill/>
            <a:miter lim="800000"/>
            <a:headEnd/>
            <a:tailEnd/>
          </a:ln>
        </p:spPr>
      </p:pic>
      <p:pic>
        <p:nvPicPr>
          <p:cNvPr id="234505" name="Picture 9"/>
          <p:cNvPicPr>
            <a:picLocks noChangeAspect="1" noChangeArrowheads="1"/>
          </p:cNvPicPr>
          <p:nvPr/>
        </p:nvPicPr>
        <p:blipFill>
          <a:blip r:embed="rId4"/>
          <a:srcRect/>
          <a:stretch>
            <a:fillRect/>
          </a:stretch>
        </p:blipFill>
        <p:spPr bwMode="auto">
          <a:xfrm>
            <a:off x="3062288" y="1060450"/>
            <a:ext cx="2909887" cy="2438400"/>
          </a:xfrm>
          <a:prstGeom prst="rect">
            <a:avLst/>
          </a:prstGeom>
          <a:noFill/>
          <a:ln w="9525">
            <a:noFill/>
            <a:miter lim="800000"/>
            <a:headEnd/>
            <a:tailEnd/>
          </a:ln>
        </p:spPr>
      </p:pic>
      <p:pic>
        <p:nvPicPr>
          <p:cNvPr id="234506" name="Picture 10"/>
          <p:cNvPicPr>
            <a:picLocks noChangeAspect="1" noChangeArrowheads="1"/>
          </p:cNvPicPr>
          <p:nvPr/>
        </p:nvPicPr>
        <p:blipFill>
          <a:blip r:embed="rId5"/>
          <a:srcRect/>
          <a:stretch>
            <a:fillRect/>
          </a:stretch>
        </p:blipFill>
        <p:spPr bwMode="auto">
          <a:xfrm>
            <a:off x="20638" y="1060450"/>
            <a:ext cx="2971800" cy="2428875"/>
          </a:xfrm>
          <a:prstGeom prst="rect">
            <a:avLst/>
          </a:prstGeom>
          <a:noFill/>
          <a:ln w="9525">
            <a:noFill/>
            <a:miter lim="800000"/>
            <a:headEnd/>
            <a:tailEnd/>
          </a:ln>
        </p:spPr>
      </p:pic>
      <p:pic>
        <p:nvPicPr>
          <p:cNvPr id="234507" name="Picture 11"/>
          <p:cNvPicPr>
            <a:picLocks noChangeAspect="1" noChangeArrowheads="1"/>
          </p:cNvPicPr>
          <p:nvPr/>
        </p:nvPicPr>
        <p:blipFill>
          <a:blip r:embed="rId6"/>
          <a:srcRect/>
          <a:stretch>
            <a:fillRect/>
          </a:stretch>
        </p:blipFill>
        <p:spPr bwMode="auto">
          <a:xfrm>
            <a:off x="6054725" y="1081088"/>
            <a:ext cx="3048000" cy="2438400"/>
          </a:xfrm>
          <a:prstGeom prst="rect">
            <a:avLst/>
          </a:prstGeom>
          <a:noFill/>
          <a:ln w="9525">
            <a:noFill/>
            <a:miter lim="800000"/>
            <a:headEnd/>
            <a:tailEnd/>
          </a:ln>
        </p:spPr>
      </p:pic>
      <p:sp>
        <p:nvSpPr>
          <p:cNvPr id="234508" name="Rectangle 12"/>
          <p:cNvSpPr>
            <a:spLocks noChangeArrowheads="1"/>
          </p:cNvSpPr>
          <p:nvPr/>
        </p:nvSpPr>
        <p:spPr bwMode="auto">
          <a:xfrm>
            <a:off x="5624513" y="6249988"/>
            <a:ext cx="2259012" cy="463550"/>
          </a:xfrm>
          <a:prstGeom prst="rect">
            <a:avLst/>
          </a:prstGeom>
          <a:noFill/>
          <a:ln w="9525">
            <a:noFill/>
            <a:miter lim="800000"/>
            <a:headEnd/>
            <a:tailEnd/>
          </a:ln>
          <a:effectLst/>
        </p:spPr>
        <p:txBody>
          <a:bodyPr anchor="b"/>
          <a:lstStyle/>
          <a:p>
            <a:r>
              <a:rPr lang="en-US" sz="1600">
                <a:effectLst>
                  <a:outerShdw blurRad="38100" dist="38100" dir="2700000" algn="tl">
                    <a:srgbClr val="000000"/>
                  </a:outerShdw>
                </a:effectLst>
              </a:rPr>
              <a:t>đ) Khai thác cá biển</a:t>
            </a:r>
          </a:p>
        </p:txBody>
      </p:sp>
      <p:sp>
        <p:nvSpPr>
          <p:cNvPr id="234509" name="Rectangle 13"/>
          <p:cNvSpPr>
            <a:spLocks noChangeArrowheads="1"/>
          </p:cNvSpPr>
          <p:nvPr/>
        </p:nvSpPr>
        <p:spPr bwMode="auto">
          <a:xfrm>
            <a:off x="3179763" y="3340100"/>
            <a:ext cx="2667000" cy="463550"/>
          </a:xfrm>
          <a:prstGeom prst="rect">
            <a:avLst/>
          </a:prstGeom>
          <a:noFill/>
          <a:ln w="9525">
            <a:noFill/>
            <a:miter lim="800000"/>
            <a:headEnd/>
            <a:tailEnd/>
          </a:ln>
          <a:effectLst/>
        </p:spPr>
        <p:txBody>
          <a:bodyPr anchor="b"/>
          <a:lstStyle/>
          <a:p>
            <a:r>
              <a:rPr lang="en-US" sz="1600">
                <a:effectLst>
                  <a:outerShdw blurRad="38100" dist="38100" dir="2700000" algn="tl">
                    <a:srgbClr val="000000"/>
                  </a:outerShdw>
                </a:effectLst>
              </a:rPr>
              <a:t>b) Chế biến cá đông lạnh</a:t>
            </a:r>
          </a:p>
        </p:txBody>
      </p:sp>
      <p:sp>
        <p:nvSpPr>
          <p:cNvPr id="234510" name="Rectangle 14"/>
          <p:cNvSpPr>
            <a:spLocks noChangeArrowheads="1"/>
          </p:cNvSpPr>
          <p:nvPr/>
        </p:nvSpPr>
        <p:spPr bwMode="auto">
          <a:xfrm>
            <a:off x="1752600" y="6311900"/>
            <a:ext cx="2971800" cy="463550"/>
          </a:xfrm>
          <a:prstGeom prst="rect">
            <a:avLst/>
          </a:prstGeom>
          <a:noFill/>
          <a:ln w="9525">
            <a:noFill/>
            <a:miter lim="800000"/>
            <a:headEnd/>
            <a:tailEnd/>
          </a:ln>
          <a:effectLst/>
        </p:spPr>
        <p:txBody>
          <a:bodyPr anchor="b"/>
          <a:lstStyle/>
          <a:p>
            <a:r>
              <a:rPr lang="en-US" sz="1600">
                <a:effectLst>
                  <a:outerShdw blurRad="38100" dist="38100" dir="2700000" algn="tl">
                    <a:srgbClr val="000000"/>
                  </a:outerShdw>
                </a:effectLst>
              </a:rPr>
              <a:t>d) Đóng gói cá đã chế biến</a:t>
            </a:r>
          </a:p>
        </p:txBody>
      </p:sp>
      <p:sp>
        <p:nvSpPr>
          <p:cNvPr id="234511" name="Rectangle 15"/>
          <p:cNvSpPr>
            <a:spLocks noChangeArrowheads="1"/>
          </p:cNvSpPr>
          <p:nvPr/>
        </p:nvSpPr>
        <p:spPr bwMode="auto">
          <a:xfrm>
            <a:off x="0" y="3354388"/>
            <a:ext cx="2514600" cy="463550"/>
          </a:xfrm>
          <a:prstGeom prst="rect">
            <a:avLst/>
          </a:prstGeom>
          <a:noFill/>
          <a:ln w="9525">
            <a:noFill/>
            <a:miter lim="800000"/>
            <a:headEnd/>
            <a:tailEnd/>
          </a:ln>
          <a:effectLst/>
        </p:spPr>
        <p:txBody>
          <a:bodyPr anchor="b"/>
          <a:lstStyle/>
          <a:p>
            <a:r>
              <a:rPr lang="en-US" sz="1600">
                <a:effectLst>
                  <a:outerShdw blurRad="38100" dist="38100" dir="2700000" algn="tl">
                    <a:srgbClr val="000000"/>
                  </a:outerShdw>
                </a:effectLst>
              </a:rPr>
              <a:t>a) Chuyên chở sản phẩm</a:t>
            </a:r>
          </a:p>
        </p:txBody>
      </p:sp>
      <p:sp>
        <p:nvSpPr>
          <p:cNvPr id="234512" name="Rectangle 16"/>
          <p:cNvSpPr>
            <a:spLocks noChangeArrowheads="1"/>
          </p:cNvSpPr>
          <p:nvPr/>
        </p:nvSpPr>
        <p:spPr bwMode="auto">
          <a:xfrm>
            <a:off x="5751513" y="3375025"/>
            <a:ext cx="3505200" cy="463550"/>
          </a:xfrm>
          <a:prstGeom prst="rect">
            <a:avLst/>
          </a:prstGeom>
          <a:noFill/>
          <a:ln w="9525">
            <a:noFill/>
            <a:miter lim="800000"/>
            <a:headEnd/>
            <a:tailEnd/>
          </a:ln>
          <a:effectLst/>
        </p:spPr>
        <p:txBody>
          <a:bodyPr anchor="b"/>
          <a:lstStyle/>
          <a:p>
            <a:r>
              <a:rPr lang="en-US" sz="1600">
                <a:effectLst>
                  <a:outerShdw blurRad="38100" dist="38100" dir="2700000" algn="tl">
                    <a:srgbClr val="000000"/>
                  </a:outerShdw>
                </a:effectLst>
              </a:rPr>
              <a:t>c)  Đưa sản phẩm lên tàu xuất khẩu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34506"/>
                                        </p:tgtEl>
                                        <p:attrNameLst>
                                          <p:attrName>style.visibility</p:attrName>
                                        </p:attrNameLst>
                                      </p:cBhvr>
                                      <p:to>
                                        <p:strVal val="visible"/>
                                      </p:to>
                                    </p:set>
                                    <p:anim calcmode="lin" valueType="num">
                                      <p:cBhvr>
                                        <p:cTn id="7" dur="1000" fill="hold"/>
                                        <p:tgtEl>
                                          <p:spTgt spid="234506"/>
                                        </p:tgtEl>
                                        <p:attrNameLst>
                                          <p:attrName>ppt_w</p:attrName>
                                        </p:attrNameLst>
                                      </p:cBhvr>
                                      <p:tavLst>
                                        <p:tav tm="0">
                                          <p:val>
                                            <p:strVal val="#ppt_w*0.70"/>
                                          </p:val>
                                        </p:tav>
                                        <p:tav tm="100000">
                                          <p:val>
                                            <p:strVal val="#ppt_w"/>
                                          </p:val>
                                        </p:tav>
                                      </p:tavLst>
                                    </p:anim>
                                    <p:anim calcmode="lin" valueType="num">
                                      <p:cBhvr>
                                        <p:cTn id="8" dur="1000" fill="hold"/>
                                        <p:tgtEl>
                                          <p:spTgt spid="234506"/>
                                        </p:tgtEl>
                                        <p:attrNameLst>
                                          <p:attrName>ppt_h</p:attrName>
                                        </p:attrNameLst>
                                      </p:cBhvr>
                                      <p:tavLst>
                                        <p:tav tm="0">
                                          <p:val>
                                            <p:strVal val="#ppt_h"/>
                                          </p:val>
                                        </p:tav>
                                        <p:tav tm="100000">
                                          <p:val>
                                            <p:strVal val="#ppt_h"/>
                                          </p:val>
                                        </p:tav>
                                      </p:tavLst>
                                    </p:anim>
                                    <p:animEffect transition="in" filter="fade">
                                      <p:cBhvr>
                                        <p:cTn id="9" dur="1000"/>
                                        <p:tgtEl>
                                          <p:spTgt spid="23450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34511"/>
                                        </p:tgtEl>
                                        <p:attrNameLst>
                                          <p:attrName>style.visibility</p:attrName>
                                        </p:attrNameLst>
                                      </p:cBhvr>
                                      <p:to>
                                        <p:strVal val="visible"/>
                                      </p:to>
                                    </p:set>
                                    <p:anim calcmode="lin" valueType="num">
                                      <p:cBhvr>
                                        <p:cTn id="12" dur="1000" fill="hold"/>
                                        <p:tgtEl>
                                          <p:spTgt spid="234511"/>
                                        </p:tgtEl>
                                        <p:attrNameLst>
                                          <p:attrName>ppt_w</p:attrName>
                                        </p:attrNameLst>
                                      </p:cBhvr>
                                      <p:tavLst>
                                        <p:tav tm="0">
                                          <p:val>
                                            <p:strVal val="#ppt_w*0.70"/>
                                          </p:val>
                                        </p:tav>
                                        <p:tav tm="100000">
                                          <p:val>
                                            <p:strVal val="#ppt_w"/>
                                          </p:val>
                                        </p:tav>
                                      </p:tavLst>
                                    </p:anim>
                                    <p:anim calcmode="lin" valueType="num">
                                      <p:cBhvr>
                                        <p:cTn id="13" dur="1000" fill="hold"/>
                                        <p:tgtEl>
                                          <p:spTgt spid="234511"/>
                                        </p:tgtEl>
                                        <p:attrNameLst>
                                          <p:attrName>ppt_h</p:attrName>
                                        </p:attrNameLst>
                                      </p:cBhvr>
                                      <p:tavLst>
                                        <p:tav tm="0">
                                          <p:val>
                                            <p:strVal val="#ppt_h"/>
                                          </p:val>
                                        </p:tav>
                                        <p:tav tm="100000">
                                          <p:val>
                                            <p:strVal val="#ppt_h"/>
                                          </p:val>
                                        </p:tav>
                                      </p:tavLst>
                                    </p:anim>
                                    <p:animEffect transition="in" filter="fade">
                                      <p:cBhvr>
                                        <p:cTn id="14" dur="1000"/>
                                        <p:tgtEl>
                                          <p:spTgt spid="234511"/>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4505"/>
                                        </p:tgtEl>
                                        <p:attrNameLst>
                                          <p:attrName>style.visibility</p:attrName>
                                        </p:attrNameLst>
                                      </p:cBhvr>
                                      <p:to>
                                        <p:strVal val="visible"/>
                                      </p:to>
                                    </p:set>
                                    <p:anim calcmode="lin" valueType="num">
                                      <p:cBhvr additive="base">
                                        <p:cTn id="19" dur="500" fill="hold"/>
                                        <p:tgtEl>
                                          <p:spTgt spid="234505"/>
                                        </p:tgtEl>
                                        <p:attrNameLst>
                                          <p:attrName>ppt_x</p:attrName>
                                        </p:attrNameLst>
                                      </p:cBhvr>
                                      <p:tavLst>
                                        <p:tav tm="0">
                                          <p:val>
                                            <p:strVal val="#ppt_x"/>
                                          </p:val>
                                        </p:tav>
                                        <p:tav tm="100000">
                                          <p:val>
                                            <p:strVal val="#ppt_x"/>
                                          </p:val>
                                        </p:tav>
                                      </p:tavLst>
                                    </p:anim>
                                    <p:anim calcmode="lin" valueType="num">
                                      <p:cBhvr additive="base">
                                        <p:cTn id="20" dur="500" fill="hold"/>
                                        <p:tgtEl>
                                          <p:spTgt spid="234505"/>
                                        </p:tgtEl>
                                        <p:attrNameLst>
                                          <p:attrName>ppt_y</p:attrName>
                                        </p:attrNameLst>
                                      </p:cBhvr>
                                      <p:tavLst>
                                        <p:tav tm="0">
                                          <p:val>
                                            <p:strVal val="1+#ppt_h/2"/>
                                          </p:val>
                                        </p:tav>
                                        <p:tav tm="100000">
                                          <p:val>
                                            <p:strVal val="#ppt_y"/>
                                          </p:val>
                                        </p:tav>
                                      </p:tavLst>
                                    </p:anim>
                                  </p:childTnLst>
                                </p:cTn>
                              </p:par>
                              <p:par>
                                <p:cTn id="21" presetID="29" presetClass="entr" presetSubtype="0" fill="hold" grpId="0" nodeType="withEffect">
                                  <p:stCondLst>
                                    <p:cond delay="0"/>
                                  </p:stCondLst>
                                  <p:childTnLst>
                                    <p:set>
                                      <p:cBhvr>
                                        <p:cTn id="22" dur="1" fill="hold">
                                          <p:stCondLst>
                                            <p:cond delay="0"/>
                                          </p:stCondLst>
                                        </p:cTn>
                                        <p:tgtEl>
                                          <p:spTgt spid="234509"/>
                                        </p:tgtEl>
                                        <p:attrNameLst>
                                          <p:attrName>style.visibility</p:attrName>
                                        </p:attrNameLst>
                                      </p:cBhvr>
                                      <p:to>
                                        <p:strVal val="visible"/>
                                      </p:to>
                                    </p:set>
                                    <p:anim calcmode="lin" valueType="num">
                                      <p:cBhvr>
                                        <p:cTn id="23" dur="1000" fill="hold"/>
                                        <p:tgtEl>
                                          <p:spTgt spid="234509"/>
                                        </p:tgtEl>
                                        <p:attrNameLst>
                                          <p:attrName>ppt_x</p:attrName>
                                        </p:attrNameLst>
                                      </p:cBhvr>
                                      <p:tavLst>
                                        <p:tav tm="0">
                                          <p:val>
                                            <p:strVal val="#ppt_x-.2"/>
                                          </p:val>
                                        </p:tav>
                                        <p:tav tm="100000">
                                          <p:val>
                                            <p:strVal val="#ppt_x"/>
                                          </p:val>
                                        </p:tav>
                                      </p:tavLst>
                                    </p:anim>
                                    <p:anim calcmode="lin" valueType="num">
                                      <p:cBhvr>
                                        <p:cTn id="24" dur="1000" fill="hold"/>
                                        <p:tgtEl>
                                          <p:spTgt spid="234509"/>
                                        </p:tgtEl>
                                        <p:attrNameLst>
                                          <p:attrName>ppt_y</p:attrName>
                                        </p:attrNameLst>
                                      </p:cBhvr>
                                      <p:tavLst>
                                        <p:tav tm="0">
                                          <p:val>
                                            <p:strVal val="#ppt_y"/>
                                          </p:val>
                                        </p:tav>
                                        <p:tav tm="100000">
                                          <p:val>
                                            <p:strVal val="#ppt_y"/>
                                          </p:val>
                                        </p:tav>
                                      </p:tavLst>
                                    </p:anim>
                                    <p:animEffect transition="in" filter="wipe(right)" prLst="gradientSize: 0.1">
                                      <p:cBhvr>
                                        <p:cTn id="25" dur="1000"/>
                                        <p:tgtEl>
                                          <p:spTgt spid="234509"/>
                                        </p:tgtEl>
                                      </p:cBhvr>
                                    </p:animEffect>
                                  </p:childTnLst>
                                </p:cTn>
                              </p:par>
                            </p:childTnLst>
                          </p:cTn>
                        </p:par>
                      </p:childTnLst>
                    </p:cTn>
                  </p:par>
                  <p:par>
                    <p:cTn id="26" fill="hold">
                      <p:stCondLst>
                        <p:cond delay="indefinite"/>
                      </p:stCondLst>
                      <p:childTnLst>
                        <p:par>
                          <p:cTn id="27" fill="hold">
                            <p:stCondLst>
                              <p:cond delay="0"/>
                            </p:stCondLst>
                            <p:childTnLst>
                              <p:par>
                                <p:cTn id="28" presetID="51" presetClass="entr" presetSubtype="0" fill="hold" nodeType="clickEffect">
                                  <p:stCondLst>
                                    <p:cond delay="0"/>
                                  </p:stCondLst>
                                  <p:childTnLst>
                                    <p:set>
                                      <p:cBhvr>
                                        <p:cTn id="29" dur="1" fill="hold">
                                          <p:stCondLst>
                                            <p:cond delay="0"/>
                                          </p:stCondLst>
                                        </p:cTn>
                                        <p:tgtEl>
                                          <p:spTgt spid="234507"/>
                                        </p:tgtEl>
                                        <p:attrNameLst>
                                          <p:attrName>style.visibility</p:attrName>
                                        </p:attrNameLst>
                                      </p:cBhvr>
                                      <p:to>
                                        <p:strVal val="visible"/>
                                      </p:to>
                                    </p:set>
                                    <p:animEffect transition="in" filter="fade">
                                      <p:cBhvr>
                                        <p:cTn id="30" dur="770" decel="100000"/>
                                        <p:tgtEl>
                                          <p:spTgt spid="234507"/>
                                        </p:tgtEl>
                                      </p:cBhvr>
                                    </p:animEffect>
                                    <p:animScale>
                                      <p:cBhvr>
                                        <p:cTn id="31" dur="770" decel="100000"/>
                                        <p:tgtEl>
                                          <p:spTgt spid="234507"/>
                                        </p:tgtEl>
                                      </p:cBhvr>
                                      <p:from x="10000" y="10000"/>
                                      <p:to x="200000" y="450000"/>
                                    </p:animScale>
                                    <p:animScale>
                                      <p:cBhvr>
                                        <p:cTn id="32" dur="1230" accel="100000" fill="hold">
                                          <p:stCondLst>
                                            <p:cond delay="770"/>
                                          </p:stCondLst>
                                        </p:cTn>
                                        <p:tgtEl>
                                          <p:spTgt spid="234507"/>
                                        </p:tgtEl>
                                      </p:cBhvr>
                                      <p:from x="200000" y="450000"/>
                                      <p:to x="100000" y="100000"/>
                                    </p:animScale>
                                    <p:set>
                                      <p:cBhvr>
                                        <p:cTn id="33" dur="770" fill="hold"/>
                                        <p:tgtEl>
                                          <p:spTgt spid="234507"/>
                                        </p:tgtEl>
                                        <p:attrNameLst>
                                          <p:attrName>ppt_x</p:attrName>
                                        </p:attrNameLst>
                                      </p:cBhvr>
                                      <p:to>
                                        <p:strVal val="(0.5)"/>
                                      </p:to>
                                    </p:set>
                                    <p:anim from="(0.5)" to="(#ppt_x)" calcmode="lin" valueType="num">
                                      <p:cBhvr>
                                        <p:cTn id="34" dur="1230" accel="100000" fill="hold">
                                          <p:stCondLst>
                                            <p:cond delay="770"/>
                                          </p:stCondLst>
                                        </p:cTn>
                                        <p:tgtEl>
                                          <p:spTgt spid="234507"/>
                                        </p:tgtEl>
                                        <p:attrNameLst>
                                          <p:attrName>ppt_x</p:attrName>
                                        </p:attrNameLst>
                                      </p:cBhvr>
                                    </p:anim>
                                    <p:set>
                                      <p:cBhvr>
                                        <p:cTn id="35" dur="770" fill="hold"/>
                                        <p:tgtEl>
                                          <p:spTgt spid="234507"/>
                                        </p:tgtEl>
                                        <p:attrNameLst>
                                          <p:attrName>ppt_y</p:attrName>
                                        </p:attrNameLst>
                                      </p:cBhvr>
                                      <p:to>
                                        <p:strVal val="(#ppt_y+0.4)"/>
                                      </p:to>
                                    </p:set>
                                    <p:anim from="(#ppt_y+0.4)" to="(#ppt_y)" calcmode="lin" valueType="num">
                                      <p:cBhvr>
                                        <p:cTn id="36" dur="1230" accel="100000" fill="hold">
                                          <p:stCondLst>
                                            <p:cond delay="770"/>
                                          </p:stCondLst>
                                        </p:cTn>
                                        <p:tgtEl>
                                          <p:spTgt spid="234507"/>
                                        </p:tgtEl>
                                        <p:attrNameLst>
                                          <p:attrName>ppt_y</p:attrName>
                                        </p:attrNameLst>
                                      </p:cBhvr>
                                    </p:anim>
                                  </p:childTnLst>
                                </p:cTn>
                              </p:par>
                              <p:par>
                                <p:cTn id="37" presetID="51" presetClass="entr" presetSubtype="0" fill="hold" grpId="0" nodeType="withEffect">
                                  <p:stCondLst>
                                    <p:cond delay="0"/>
                                  </p:stCondLst>
                                  <p:childTnLst>
                                    <p:set>
                                      <p:cBhvr>
                                        <p:cTn id="38" dur="1" fill="hold">
                                          <p:stCondLst>
                                            <p:cond delay="0"/>
                                          </p:stCondLst>
                                        </p:cTn>
                                        <p:tgtEl>
                                          <p:spTgt spid="234512"/>
                                        </p:tgtEl>
                                        <p:attrNameLst>
                                          <p:attrName>style.visibility</p:attrName>
                                        </p:attrNameLst>
                                      </p:cBhvr>
                                      <p:to>
                                        <p:strVal val="visible"/>
                                      </p:to>
                                    </p:set>
                                    <p:animEffect transition="in" filter="fade">
                                      <p:cBhvr>
                                        <p:cTn id="39" dur="770" decel="100000"/>
                                        <p:tgtEl>
                                          <p:spTgt spid="234512"/>
                                        </p:tgtEl>
                                      </p:cBhvr>
                                    </p:animEffect>
                                    <p:animScale>
                                      <p:cBhvr>
                                        <p:cTn id="40" dur="770" decel="100000"/>
                                        <p:tgtEl>
                                          <p:spTgt spid="234512"/>
                                        </p:tgtEl>
                                      </p:cBhvr>
                                      <p:from x="10000" y="10000"/>
                                      <p:to x="200000" y="450000"/>
                                    </p:animScale>
                                    <p:animScale>
                                      <p:cBhvr>
                                        <p:cTn id="41" dur="1230" accel="100000" fill="hold">
                                          <p:stCondLst>
                                            <p:cond delay="770"/>
                                          </p:stCondLst>
                                        </p:cTn>
                                        <p:tgtEl>
                                          <p:spTgt spid="234512"/>
                                        </p:tgtEl>
                                      </p:cBhvr>
                                      <p:from x="200000" y="450000"/>
                                      <p:to x="100000" y="100000"/>
                                    </p:animScale>
                                    <p:set>
                                      <p:cBhvr>
                                        <p:cTn id="42" dur="770" fill="hold"/>
                                        <p:tgtEl>
                                          <p:spTgt spid="234512"/>
                                        </p:tgtEl>
                                        <p:attrNameLst>
                                          <p:attrName>ppt_x</p:attrName>
                                        </p:attrNameLst>
                                      </p:cBhvr>
                                      <p:to>
                                        <p:strVal val="(0.5)"/>
                                      </p:to>
                                    </p:set>
                                    <p:anim from="(0.5)" to="(#ppt_x)" calcmode="lin" valueType="num">
                                      <p:cBhvr>
                                        <p:cTn id="43" dur="1230" accel="100000" fill="hold">
                                          <p:stCondLst>
                                            <p:cond delay="770"/>
                                          </p:stCondLst>
                                        </p:cTn>
                                        <p:tgtEl>
                                          <p:spTgt spid="234512"/>
                                        </p:tgtEl>
                                        <p:attrNameLst>
                                          <p:attrName>ppt_x</p:attrName>
                                        </p:attrNameLst>
                                      </p:cBhvr>
                                    </p:anim>
                                    <p:set>
                                      <p:cBhvr>
                                        <p:cTn id="44" dur="770" fill="hold"/>
                                        <p:tgtEl>
                                          <p:spTgt spid="234512"/>
                                        </p:tgtEl>
                                        <p:attrNameLst>
                                          <p:attrName>ppt_y</p:attrName>
                                        </p:attrNameLst>
                                      </p:cBhvr>
                                      <p:to>
                                        <p:strVal val="(#ppt_y+0.4)"/>
                                      </p:to>
                                    </p:set>
                                    <p:anim from="(#ppt_y+0.4)" to="(#ppt_y)" calcmode="lin" valueType="num">
                                      <p:cBhvr>
                                        <p:cTn id="45" dur="1230" accel="100000" fill="hold">
                                          <p:stCondLst>
                                            <p:cond delay="770"/>
                                          </p:stCondLst>
                                        </p:cTn>
                                        <p:tgtEl>
                                          <p:spTgt spid="234512"/>
                                        </p:tgtEl>
                                        <p:attrNameLst>
                                          <p:attrName>ppt_y</p:attrName>
                                        </p:attrNameLst>
                                      </p:cBhvr>
                                    </p:anim>
                                  </p:childTnLst>
                                </p:cTn>
                              </p:par>
                            </p:childTnLst>
                          </p:cTn>
                        </p:par>
                      </p:childTnLst>
                    </p:cTn>
                  </p:par>
                  <p:par>
                    <p:cTn id="46" fill="hold">
                      <p:stCondLst>
                        <p:cond delay="indefinite"/>
                      </p:stCondLst>
                      <p:childTnLst>
                        <p:par>
                          <p:cTn id="47" fill="hold">
                            <p:stCondLst>
                              <p:cond delay="0"/>
                            </p:stCondLst>
                            <p:childTnLst>
                              <p:par>
                                <p:cTn id="48" presetID="29" presetClass="entr" presetSubtype="0" fill="hold" nodeType="clickEffect">
                                  <p:stCondLst>
                                    <p:cond delay="0"/>
                                  </p:stCondLst>
                                  <p:childTnLst>
                                    <p:set>
                                      <p:cBhvr>
                                        <p:cTn id="49" dur="1" fill="hold">
                                          <p:stCondLst>
                                            <p:cond delay="0"/>
                                          </p:stCondLst>
                                        </p:cTn>
                                        <p:tgtEl>
                                          <p:spTgt spid="234504"/>
                                        </p:tgtEl>
                                        <p:attrNameLst>
                                          <p:attrName>style.visibility</p:attrName>
                                        </p:attrNameLst>
                                      </p:cBhvr>
                                      <p:to>
                                        <p:strVal val="visible"/>
                                      </p:to>
                                    </p:set>
                                    <p:anim calcmode="lin" valueType="num">
                                      <p:cBhvr>
                                        <p:cTn id="50" dur="1000" fill="hold"/>
                                        <p:tgtEl>
                                          <p:spTgt spid="234504"/>
                                        </p:tgtEl>
                                        <p:attrNameLst>
                                          <p:attrName>ppt_x</p:attrName>
                                        </p:attrNameLst>
                                      </p:cBhvr>
                                      <p:tavLst>
                                        <p:tav tm="0">
                                          <p:val>
                                            <p:strVal val="#ppt_x-.2"/>
                                          </p:val>
                                        </p:tav>
                                        <p:tav tm="100000">
                                          <p:val>
                                            <p:strVal val="#ppt_x"/>
                                          </p:val>
                                        </p:tav>
                                      </p:tavLst>
                                    </p:anim>
                                    <p:anim calcmode="lin" valueType="num">
                                      <p:cBhvr>
                                        <p:cTn id="51" dur="1000" fill="hold"/>
                                        <p:tgtEl>
                                          <p:spTgt spid="234504"/>
                                        </p:tgtEl>
                                        <p:attrNameLst>
                                          <p:attrName>ppt_y</p:attrName>
                                        </p:attrNameLst>
                                      </p:cBhvr>
                                      <p:tavLst>
                                        <p:tav tm="0">
                                          <p:val>
                                            <p:strVal val="#ppt_y"/>
                                          </p:val>
                                        </p:tav>
                                        <p:tav tm="100000">
                                          <p:val>
                                            <p:strVal val="#ppt_y"/>
                                          </p:val>
                                        </p:tav>
                                      </p:tavLst>
                                    </p:anim>
                                    <p:animEffect transition="in" filter="wipe(right)" prLst="gradientSize: 0.1">
                                      <p:cBhvr>
                                        <p:cTn id="52" dur="1000"/>
                                        <p:tgtEl>
                                          <p:spTgt spid="234504"/>
                                        </p:tgtEl>
                                      </p:cBhvr>
                                    </p:animEffect>
                                  </p:childTnLst>
                                </p:cTn>
                              </p:par>
                              <p:par>
                                <p:cTn id="53" presetID="2" presetClass="entr" presetSubtype="4" fill="hold" grpId="0" nodeType="withEffect">
                                  <p:stCondLst>
                                    <p:cond delay="0"/>
                                  </p:stCondLst>
                                  <p:childTnLst>
                                    <p:set>
                                      <p:cBhvr>
                                        <p:cTn id="54" dur="1" fill="hold">
                                          <p:stCondLst>
                                            <p:cond delay="0"/>
                                          </p:stCondLst>
                                        </p:cTn>
                                        <p:tgtEl>
                                          <p:spTgt spid="234510"/>
                                        </p:tgtEl>
                                        <p:attrNameLst>
                                          <p:attrName>style.visibility</p:attrName>
                                        </p:attrNameLst>
                                      </p:cBhvr>
                                      <p:to>
                                        <p:strVal val="visible"/>
                                      </p:to>
                                    </p:set>
                                    <p:anim calcmode="lin" valueType="num">
                                      <p:cBhvr additive="base">
                                        <p:cTn id="55" dur="500" fill="hold"/>
                                        <p:tgtEl>
                                          <p:spTgt spid="234510"/>
                                        </p:tgtEl>
                                        <p:attrNameLst>
                                          <p:attrName>ppt_x</p:attrName>
                                        </p:attrNameLst>
                                      </p:cBhvr>
                                      <p:tavLst>
                                        <p:tav tm="0">
                                          <p:val>
                                            <p:strVal val="#ppt_x"/>
                                          </p:val>
                                        </p:tav>
                                        <p:tav tm="100000">
                                          <p:val>
                                            <p:strVal val="#ppt_x"/>
                                          </p:val>
                                        </p:tav>
                                      </p:tavLst>
                                    </p:anim>
                                    <p:anim calcmode="lin" valueType="num">
                                      <p:cBhvr additive="base">
                                        <p:cTn id="56" dur="500" fill="hold"/>
                                        <p:tgtEl>
                                          <p:spTgt spid="2345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9" presetClass="entr" presetSubtype="0" fill="hold" nodeType="clickEffect">
                                  <p:stCondLst>
                                    <p:cond delay="0"/>
                                  </p:stCondLst>
                                  <p:childTnLst>
                                    <p:set>
                                      <p:cBhvr>
                                        <p:cTn id="60" dur="1" fill="hold">
                                          <p:stCondLst>
                                            <p:cond delay="0"/>
                                          </p:stCondLst>
                                        </p:cTn>
                                        <p:tgtEl>
                                          <p:spTgt spid="234502"/>
                                        </p:tgtEl>
                                        <p:attrNameLst>
                                          <p:attrName>style.visibility</p:attrName>
                                        </p:attrNameLst>
                                      </p:cBhvr>
                                      <p:to>
                                        <p:strVal val="visible"/>
                                      </p:to>
                                    </p:set>
                                    <p:anim calcmode="lin" valueType="num">
                                      <p:cBhvr>
                                        <p:cTn id="61" dur="1000" fill="hold"/>
                                        <p:tgtEl>
                                          <p:spTgt spid="234502"/>
                                        </p:tgtEl>
                                        <p:attrNameLst>
                                          <p:attrName>ppt_x</p:attrName>
                                        </p:attrNameLst>
                                      </p:cBhvr>
                                      <p:tavLst>
                                        <p:tav tm="0">
                                          <p:val>
                                            <p:strVal val="#ppt_x-.2"/>
                                          </p:val>
                                        </p:tav>
                                        <p:tav tm="100000">
                                          <p:val>
                                            <p:strVal val="#ppt_x"/>
                                          </p:val>
                                        </p:tav>
                                      </p:tavLst>
                                    </p:anim>
                                    <p:anim calcmode="lin" valueType="num">
                                      <p:cBhvr>
                                        <p:cTn id="62" dur="1000" fill="hold"/>
                                        <p:tgtEl>
                                          <p:spTgt spid="234502"/>
                                        </p:tgtEl>
                                        <p:attrNameLst>
                                          <p:attrName>ppt_y</p:attrName>
                                        </p:attrNameLst>
                                      </p:cBhvr>
                                      <p:tavLst>
                                        <p:tav tm="0">
                                          <p:val>
                                            <p:strVal val="#ppt_y"/>
                                          </p:val>
                                        </p:tav>
                                        <p:tav tm="100000">
                                          <p:val>
                                            <p:strVal val="#ppt_y"/>
                                          </p:val>
                                        </p:tav>
                                      </p:tavLst>
                                    </p:anim>
                                    <p:animEffect transition="in" filter="wipe(right)" prLst="gradientSize: 0.1">
                                      <p:cBhvr>
                                        <p:cTn id="63" dur="1000"/>
                                        <p:tgtEl>
                                          <p:spTgt spid="234502"/>
                                        </p:tgtEl>
                                      </p:cBhvr>
                                    </p:animEffect>
                                  </p:childTnLst>
                                </p:cTn>
                              </p:par>
                              <p:par>
                                <p:cTn id="64" presetID="29" presetClass="entr" presetSubtype="0" fill="hold" grpId="0" nodeType="withEffect">
                                  <p:stCondLst>
                                    <p:cond delay="0"/>
                                  </p:stCondLst>
                                  <p:childTnLst>
                                    <p:set>
                                      <p:cBhvr>
                                        <p:cTn id="65" dur="1" fill="hold">
                                          <p:stCondLst>
                                            <p:cond delay="0"/>
                                          </p:stCondLst>
                                        </p:cTn>
                                        <p:tgtEl>
                                          <p:spTgt spid="234508"/>
                                        </p:tgtEl>
                                        <p:attrNameLst>
                                          <p:attrName>style.visibility</p:attrName>
                                        </p:attrNameLst>
                                      </p:cBhvr>
                                      <p:to>
                                        <p:strVal val="visible"/>
                                      </p:to>
                                    </p:set>
                                    <p:anim calcmode="lin" valueType="num">
                                      <p:cBhvr>
                                        <p:cTn id="66" dur="1000" fill="hold"/>
                                        <p:tgtEl>
                                          <p:spTgt spid="234508"/>
                                        </p:tgtEl>
                                        <p:attrNameLst>
                                          <p:attrName>ppt_x</p:attrName>
                                        </p:attrNameLst>
                                      </p:cBhvr>
                                      <p:tavLst>
                                        <p:tav tm="0">
                                          <p:val>
                                            <p:strVal val="#ppt_x-.2"/>
                                          </p:val>
                                        </p:tav>
                                        <p:tav tm="100000">
                                          <p:val>
                                            <p:strVal val="#ppt_x"/>
                                          </p:val>
                                        </p:tav>
                                      </p:tavLst>
                                    </p:anim>
                                    <p:anim calcmode="lin" valueType="num">
                                      <p:cBhvr>
                                        <p:cTn id="67" dur="1000" fill="hold"/>
                                        <p:tgtEl>
                                          <p:spTgt spid="234508"/>
                                        </p:tgtEl>
                                        <p:attrNameLst>
                                          <p:attrName>ppt_y</p:attrName>
                                        </p:attrNameLst>
                                      </p:cBhvr>
                                      <p:tavLst>
                                        <p:tav tm="0">
                                          <p:val>
                                            <p:strVal val="#ppt_y"/>
                                          </p:val>
                                        </p:tav>
                                        <p:tav tm="100000">
                                          <p:val>
                                            <p:strVal val="#ppt_y"/>
                                          </p:val>
                                        </p:tav>
                                      </p:tavLst>
                                    </p:anim>
                                    <p:animEffect transition="in" filter="wipe(right)" prLst="gradientSize: 0.1">
                                      <p:cBhvr>
                                        <p:cTn id="68" dur="1000"/>
                                        <p:tgtEl>
                                          <p:spTgt spid="234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08" grpId="0"/>
      <p:bldP spid="234509" grpId="0"/>
      <p:bldP spid="234510" grpId="0"/>
      <p:bldP spid="234511" grpId="0"/>
      <p:bldP spid="2345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ChangeArrowheads="1"/>
          </p:cNvSpPr>
          <p:nvPr/>
        </p:nvSpPr>
        <p:spPr bwMode="auto">
          <a:xfrm>
            <a:off x="263525" y="258763"/>
            <a:ext cx="5334000" cy="533400"/>
          </a:xfrm>
          <a:prstGeom prst="rect">
            <a:avLst/>
          </a:prstGeom>
          <a:noFill/>
          <a:ln w="9525">
            <a:noFill/>
            <a:miter lim="800000"/>
            <a:headEnd/>
            <a:tailEnd/>
          </a:ln>
          <a:effectLst/>
        </p:spPr>
        <p:txBody>
          <a:bodyPr anchor="b"/>
          <a:lstStyle/>
          <a:p>
            <a:pPr algn="ctr"/>
            <a:r>
              <a:rPr lang="en-US" sz="3200">
                <a:effectLst>
                  <a:outerShdw blurRad="38100" dist="38100" dir="2700000" algn="tl">
                    <a:srgbClr val="000000"/>
                  </a:outerShdw>
                </a:effectLst>
              </a:rPr>
              <a:t>a) Chuyên chở sản phẩm</a:t>
            </a:r>
          </a:p>
        </p:txBody>
      </p:sp>
      <p:sp>
        <p:nvSpPr>
          <p:cNvPr id="263171" name="Rectangle 3"/>
          <p:cNvSpPr>
            <a:spLocks noChangeArrowheads="1"/>
          </p:cNvSpPr>
          <p:nvPr/>
        </p:nvSpPr>
        <p:spPr bwMode="auto">
          <a:xfrm>
            <a:off x="257175" y="911225"/>
            <a:ext cx="5319713" cy="463550"/>
          </a:xfrm>
          <a:prstGeom prst="rect">
            <a:avLst/>
          </a:prstGeom>
          <a:noFill/>
          <a:ln w="9525">
            <a:noFill/>
            <a:miter lim="800000"/>
            <a:headEnd/>
            <a:tailEnd/>
          </a:ln>
          <a:effectLst/>
        </p:spPr>
        <p:txBody>
          <a:bodyPr anchor="b"/>
          <a:lstStyle/>
          <a:p>
            <a:pPr algn="ctr"/>
            <a:r>
              <a:rPr lang="en-US" sz="3200">
                <a:effectLst>
                  <a:outerShdw blurRad="38100" dist="38100" dir="2700000" algn="tl">
                    <a:srgbClr val="000000"/>
                  </a:outerShdw>
                </a:effectLst>
              </a:rPr>
              <a:t>b) Chế biến cá đông lạnh</a:t>
            </a:r>
          </a:p>
        </p:txBody>
      </p:sp>
      <p:sp>
        <p:nvSpPr>
          <p:cNvPr id="263172" name="Rectangle 4"/>
          <p:cNvSpPr>
            <a:spLocks noChangeArrowheads="1"/>
          </p:cNvSpPr>
          <p:nvPr/>
        </p:nvSpPr>
        <p:spPr bwMode="auto">
          <a:xfrm>
            <a:off x="277813" y="1423988"/>
            <a:ext cx="7086600" cy="463550"/>
          </a:xfrm>
          <a:prstGeom prst="rect">
            <a:avLst/>
          </a:prstGeom>
          <a:noFill/>
          <a:ln w="9525">
            <a:noFill/>
            <a:miter lim="800000"/>
            <a:headEnd/>
            <a:tailEnd/>
          </a:ln>
          <a:effectLst/>
        </p:spPr>
        <p:txBody>
          <a:bodyPr anchor="b"/>
          <a:lstStyle/>
          <a:p>
            <a:pPr algn="ctr"/>
            <a:r>
              <a:rPr lang="en-US" sz="3200">
                <a:effectLst>
                  <a:outerShdw blurRad="38100" dist="38100" dir="2700000" algn="tl">
                    <a:srgbClr val="000000"/>
                  </a:outerShdw>
                </a:effectLst>
              </a:rPr>
              <a:t>c)  Đưa sản phẩm lên tàu xuất khẩu</a:t>
            </a:r>
          </a:p>
        </p:txBody>
      </p:sp>
      <p:sp>
        <p:nvSpPr>
          <p:cNvPr id="263173" name="Rectangle 5"/>
          <p:cNvSpPr>
            <a:spLocks noChangeArrowheads="1"/>
          </p:cNvSpPr>
          <p:nvPr/>
        </p:nvSpPr>
        <p:spPr bwMode="auto">
          <a:xfrm>
            <a:off x="319088" y="1957388"/>
            <a:ext cx="5381625" cy="463550"/>
          </a:xfrm>
          <a:prstGeom prst="rect">
            <a:avLst/>
          </a:prstGeom>
          <a:noFill/>
          <a:ln w="9525">
            <a:noFill/>
            <a:miter lim="800000"/>
            <a:headEnd/>
            <a:tailEnd/>
          </a:ln>
          <a:effectLst/>
        </p:spPr>
        <p:txBody>
          <a:bodyPr anchor="b"/>
          <a:lstStyle/>
          <a:p>
            <a:pPr algn="ctr"/>
            <a:r>
              <a:rPr lang="en-US" sz="3200">
                <a:effectLst>
                  <a:outerShdw blurRad="38100" dist="38100" dir="2700000" algn="tl">
                    <a:srgbClr val="000000"/>
                  </a:outerShdw>
                </a:effectLst>
              </a:rPr>
              <a:t>d) Đóng gói cá đã chế biến</a:t>
            </a:r>
          </a:p>
        </p:txBody>
      </p:sp>
      <p:sp>
        <p:nvSpPr>
          <p:cNvPr id="263174" name="Rectangle 6"/>
          <p:cNvSpPr>
            <a:spLocks noChangeArrowheads="1"/>
          </p:cNvSpPr>
          <p:nvPr/>
        </p:nvSpPr>
        <p:spPr bwMode="auto">
          <a:xfrm>
            <a:off x="609600" y="2362200"/>
            <a:ext cx="4017963" cy="463550"/>
          </a:xfrm>
          <a:prstGeom prst="rect">
            <a:avLst/>
          </a:prstGeom>
          <a:noFill/>
          <a:ln w="9525">
            <a:noFill/>
            <a:miter lim="800000"/>
            <a:headEnd/>
            <a:tailEnd/>
          </a:ln>
          <a:effectLst/>
        </p:spPr>
        <p:txBody>
          <a:bodyPr anchor="b"/>
          <a:lstStyle/>
          <a:p>
            <a:pPr algn="ctr"/>
            <a:r>
              <a:rPr lang="en-US" sz="3200">
                <a:effectLst>
                  <a:outerShdw blurRad="38100" dist="38100" dir="2700000" algn="tl">
                    <a:srgbClr val="000000"/>
                  </a:outerShdw>
                </a:effectLst>
              </a:rPr>
              <a:t>đ) Khai thác cá biển</a:t>
            </a:r>
          </a:p>
        </p:txBody>
      </p:sp>
      <p:sp>
        <p:nvSpPr>
          <p:cNvPr id="263175" name="Rectangle 7"/>
          <p:cNvSpPr>
            <a:spLocks noChangeArrowheads="1"/>
          </p:cNvSpPr>
          <p:nvPr/>
        </p:nvSpPr>
        <p:spPr bwMode="auto">
          <a:xfrm>
            <a:off x="0" y="3049588"/>
            <a:ext cx="9144000" cy="463550"/>
          </a:xfrm>
          <a:prstGeom prst="rect">
            <a:avLst/>
          </a:prstGeom>
          <a:noFill/>
          <a:ln w="9525">
            <a:noFill/>
            <a:miter lim="800000"/>
            <a:headEnd/>
            <a:tailEnd/>
          </a:ln>
          <a:effectLst/>
        </p:spPr>
        <p:txBody>
          <a:bodyPr anchor="b"/>
          <a:lstStyle/>
          <a:p>
            <a:pPr algn="ctr"/>
            <a:r>
              <a:rPr lang="en-US" sz="3600">
                <a:solidFill>
                  <a:srgbClr val="FF0066"/>
                </a:solidFill>
                <a:effectLst>
                  <a:outerShdw blurRad="38100" dist="38100" dir="2700000" algn="tl">
                    <a:srgbClr val="000000"/>
                  </a:outerShdw>
                </a:effectLst>
              </a:rPr>
              <a:t>Thứ tự từ đánh bắt để xuất khẩu hải sản: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6" name="Rectangle 4"/>
          <p:cNvSpPr>
            <a:spLocks noChangeArrowheads="1"/>
          </p:cNvSpPr>
          <p:nvPr/>
        </p:nvSpPr>
        <p:spPr bwMode="auto">
          <a:xfrm>
            <a:off x="304800" y="258763"/>
            <a:ext cx="5334000" cy="533400"/>
          </a:xfrm>
          <a:prstGeom prst="rect">
            <a:avLst/>
          </a:prstGeom>
          <a:noFill/>
          <a:ln w="9525">
            <a:noFill/>
            <a:miter lim="800000"/>
            <a:headEnd/>
            <a:tailEnd/>
          </a:ln>
          <a:effectLst/>
        </p:spPr>
        <p:txBody>
          <a:bodyPr anchor="b"/>
          <a:lstStyle/>
          <a:p>
            <a:r>
              <a:rPr lang="en-US" sz="3200">
                <a:effectLst>
                  <a:outerShdw blurRad="38100" dist="38100" dir="2700000" algn="tl">
                    <a:srgbClr val="000000"/>
                  </a:outerShdw>
                </a:effectLst>
                <a:latin typeface="Tahoma" charset="0"/>
              </a:rPr>
              <a:t>a) Chuyên chở sản phẩm</a:t>
            </a:r>
          </a:p>
        </p:txBody>
      </p:sp>
      <p:sp>
        <p:nvSpPr>
          <p:cNvPr id="243717" name="Rectangle 5"/>
          <p:cNvSpPr>
            <a:spLocks noChangeArrowheads="1"/>
          </p:cNvSpPr>
          <p:nvPr/>
        </p:nvSpPr>
        <p:spPr bwMode="auto">
          <a:xfrm>
            <a:off x="319088" y="911225"/>
            <a:ext cx="6629400" cy="463550"/>
          </a:xfrm>
          <a:prstGeom prst="rect">
            <a:avLst/>
          </a:prstGeom>
          <a:noFill/>
          <a:ln w="9525">
            <a:noFill/>
            <a:miter lim="800000"/>
            <a:headEnd/>
            <a:tailEnd/>
          </a:ln>
          <a:effectLst/>
        </p:spPr>
        <p:txBody>
          <a:bodyPr anchor="b"/>
          <a:lstStyle/>
          <a:p>
            <a:r>
              <a:rPr lang="en-US" sz="3200">
                <a:effectLst>
                  <a:outerShdw blurRad="38100" dist="38100" dir="2700000" algn="tl">
                    <a:srgbClr val="000000"/>
                  </a:outerShdw>
                </a:effectLst>
                <a:latin typeface="Tahoma" charset="0"/>
              </a:rPr>
              <a:t>b) Chế biến cá đông lạnh</a:t>
            </a:r>
          </a:p>
        </p:txBody>
      </p:sp>
      <p:sp>
        <p:nvSpPr>
          <p:cNvPr id="243718" name="Rectangle 6"/>
          <p:cNvSpPr>
            <a:spLocks noChangeArrowheads="1"/>
          </p:cNvSpPr>
          <p:nvPr/>
        </p:nvSpPr>
        <p:spPr bwMode="auto">
          <a:xfrm>
            <a:off x="277813" y="1423988"/>
            <a:ext cx="7086600" cy="463550"/>
          </a:xfrm>
          <a:prstGeom prst="rect">
            <a:avLst/>
          </a:prstGeom>
          <a:noFill/>
          <a:ln w="9525">
            <a:noFill/>
            <a:miter lim="800000"/>
            <a:headEnd/>
            <a:tailEnd/>
          </a:ln>
          <a:effectLst/>
        </p:spPr>
        <p:txBody>
          <a:bodyPr anchor="b"/>
          <a:lstStyle/>
          <a:p>
            <a:r>
              <a:rPr lang="en-US" sz="3200">
                <a:effectLst>
                  <a:outerShdw blurRad="38100" dist="38100" dir="2700000" algn="tl">
                    <a:srgbClr val="000000"/>
                  </a:outerShdw>
                </a:effectLst>
                <a:latin typeface="Tahoma" charset="0"/>
              </a:rPr>
              <a:t>c)  Đưa sản phẩm lên tàu xuất khẩu</a:t>
            </a:r>
          </a:p>
        </p:txBody>
      </p:sp>
      <p:sp>
        <p:nvSpPr>
          <p:cNvPr id="243719" name="Rectangle 7"/>
          <p:cNvSpPr>
            <a:spLocks noChangeArrowheads="1"/>
          </p:cNvSpPr>
          <p:nvPr/>
        </p:nvSpPr>
        <p:spPr bwMode="auto">
          <a:xfrm>
            <a:off x="257175" y="1957388"/>
            <a:ext cx="6934200" cy="463550"/>
          </a:xfrm>
          <a:prstGeom prst="rect">
            <a:avLst/>
          </a:prstGeom>
          <a:noFill/>
          <a:ln w="9525">
            <a:noFill/>
            <a:miter lim="800000"/>
            <a:headEnd/>
            <a:tailEnd/>
          </a:ln>
          <a:effectLst/>
        </p:spPr>
        <p:txBody>
          <a:bodyPr anchor="b"/>
          <a:lstStyle/>
          <a:p>
            <a:r>
              <a:rPr lang="en-US" sz="3200">
                <a:effectLst>
                  <a:outerShdw blurRad="38100" dist="38100" dir="2700000" algn="tl">
                    <a:srgbClr val="000000"/>
                  </a:outerShdw>
                </a:effectLst>
                <a:latin typeface="Tahoma" charset="0"/>
              </a:rPr>
              <a:t>d) Đóng gói cá đã chế biến</a:t>
            </a:r>
          </a:p>
        </p:txBody>
      </p:sp>
      <p:sp>
        <p:nvSpPr>
          <p:cNvPr id="243720" name="Rectangle 8"/>
          <p:cNvSpPr>
            <a:spLocks noChangeArrowheads="1"/>
          </p:cNvSpPr>
          <p:nvPr/>
        </p:nvSpPr>
        <p:spPr bwMode="auto">
          <a:xfrm>
            <a:off x="249238" y="2490788"/>
            <a:ext cx="5688012" cy="463550"/>
          </a:xfrm>
          <a:prstGeom prst="rect">
            <a:avLst/>
          </a:prstGeom>
          <a:noFill/>
          <a:ln w="9525">
            <a:noFill/>
            <a:miter lim="800000"/>
            <a:headEnd/>
            <a:tailEnd/>
          </a:ln>
          <a:effectLst/>
        </p:spPr>
        <p:txBody>
          <a:bodyPr anchor="b"/>
          <a:lstStyle/>
          <a:p>
            <a:r>
              <a:rPr lang="en-US" sz="3200">
                <a:effectLst>
                  <a:outerShdw blurRad="38100" dist="38100" dir="2700000" algn="tl">
                    <a:srgbClr val="000000"/>
                  </a:outerShdw>
                </a:effectLst>
                <a:latin typeface="Tahoma" charset="0"/>
              </a:rPr>
              <a:t>đ) Khai thác cá biển</a:t>
            </a:r>
          </a:p>
        </p:txBody>
      </p:sp>
      <p:sp>
        <p:nvSpPr>
          <p:cNvPr id="243721" name="Rectangle 9"/>
          <p:cNvSpPr>
            <a:spLocks noChangeArrowheads="1"/>
          </p:cNvSpPr>
          <p:nvPr/>
        </p:nvSpPr>
        <p:spPr bwMode="auto">
          <a:xfrm>
            <a:off x="0" y="3049588"/>
            <a:ext cx="9144000" cy="463550"/>
          </a:xfrm>
          <a:prstGeom prst="rect">
            <a:avLst/>
          </a:prstGeom>
          <a:noFill/>
          <a:ln w="9525">
            <a:noFill/>
            <a:miter lim="800000"/>
            <a:headEnd/>
            <a:tailEnd/>
          </a:ln>
          <a:effectLst/>
        </p:spPr>
        <p:txBody>
          <a:bodyPr anchor="b"/>
          <a:lstStyle/>
          <a:p>
            <a:r>
              <a:rPr lang="en-US" sz="3600">
                <a:solidFill>
                  <a:srgbClr val="FF0066"/>
                </a:solidFill>
                <a:effectLst>
                  <a:outerShdw blurRad="38100" dist="38100" dir="2700000" algn="tl">
                    <a:srgbClr val="000000"/>
                  </a:outerShdw>
                </a:effectLst>
                <a:latin typeface="Tahoma" charset="0"/>
              </a:rPr>
              <a:t>Thứ tự từ đánh bắt để xuất khẩu hải sản:</a:t>
            </a:r>
          </a:p>
        </p:txBody>
      </p:sp>
      <p:pic>
        <p:nvPicPr>
          <p:cNvPr id="243724" name="Picture 12" descr="140"/>
          <p:cNvPicPr>
            <a:picLocks noChangeAspect="1" noChangeArrowheads="1" noCrop="1"/>
          </p:cNvPicPr>
          <p:nvPr/>
        </p:nvPicPr>
        <p:blipFill>
          <a:blip r:embed="rId3" cstate="print"/>
          <a:srcRect/>
          <a:stretch>
            <a:fillRect/>
          </a:stretch>
        </p:blipFill>
        <p:spPr bwMode="auto">
          <a:xfrm flipH="1">
            <a:off x="8142288" y="5826125"/>
            <a:ext cx="984250" cy="106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43716"/>
                                        </p:tgtEl>
                                        <p:attrNameLst>
                                          <p:attrName>style.visibility</p:attrName>
                                        </p:attrNameLst>
                                      </p:cBhvr>
                                      <p:to>
                                        <p:strVal val="visible"/>
                                      </p:to>
                                    </p:set>
                                    <p:anim calcmode="lin" valueType="num">
                                      <p:cBhvr>
                                        <p:cTn id="7" dur="1000" fill="hold"/>
                                        <p:tgtEl>
                                          <p:spTgt spid="243716"/>
                                        </p:tgtEl>
                                        <p:attrNameLst>
                                          <p:attrName>ppt_w</p:attrName>
                                        </p:attrNameLst>
                                      </p:cBhvr>
                                      <p:tavLst>
                                        <p:tav tm="0">
                                          <p:val>
                                            <p:strVal val="#ppt_w*0.70"/>
                                          </p:val>
                                        </p:tav>
                                        <p:tav tm="100000">
                                          <p:val>
                                            <p:strVal val="#ppt_w"/>
                                          </p:val>
                                        </p:tav>
                                      </p:tavLst>
                                    </p:anim>
                                    <p:anim calcmode="lin" valueType="num">
                                      <p:cBhvr>
                                        <p:cTn id="8" dur="1000" fill="hold"/>
                                        <p:tgtEl>
                                          <p:spTgt spid="243716"/>
                                        </p:tgtEl>
                                        <p:attrNameLst>
                                          <p:attrName>ppt_h</p:attrName>
                                        </p:attrNameLst>
                                      </p:cBhvr>
                                      <p:tavLst>
                                        <p:tav tm="0">
                                          <p:val>
                                            <p:strVal val="#ppt_h"/>
                                          </p:val>
                                        </p:tav>
                                        <p:tav tm="100000">
                                          <p:val>
                                            <p:strVal val="#ppt_h"/>
                                          </p:val>
                                        </p:tav>
                                      </p:tavLst>
                                    </p:anim>
                                    <p:animEffect transition="in" filter="fade">
                                      <p:cBhvr>
                                        <p:cTn id="9" dur="1000"/>
                                        <p:tgtEl>
                                          <p:spTgt spid="24371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243717"/>
                                        </p:tgtEl>
                                        <p:attrNameLst>
                                          <p:attrName>style.visibility</p:attrName>
                                        </p:attrNameLst>
                                      </p:cBhvr>
                                      <p:to>
                                        <p:strVal val="visible"/>
                                      </p:to>
                                    </p:set>
                                    <p:anim calcmode="lin" valueType="num">
                                      <p:cBhvr>
                                        <p:cTn id="12" dur="1000" fill="hold"/>
                                        <p:tgtEl>
                                          <p:spTgt spid="243717"/>
                                        </p:tgtEl>
                                        <p:attrNameLst>
                                          <p:attrName>ppt_x</p:attrName>
                                        </p:attrNameLst>
                                      </p:cBhvr>
                                      <p:tavLst>
                                        <p:tav tm="0">
                                          <p:val>
                                            <p:strVal val="#ppt_x-.2"/>
                                          </p:val>
                                        </p:tav>
                                        <p:tav tm="100000">
                                          <p:val>
                                            <p:strVal val="#ppt_x"/>
                                          </p:val>
                                        </p:tav>
                                      </p:tavLst>
                                    </p:anim>
                                    <p:anim calcmode="lin" valueType="num">
                                      <p:cBhvr>
                                        <p:cTn id="13" dur="1000" fill="hold"/>
                                        <p:tgtEl>
                                          <p:spTgt spid="24371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43717"/>
                                        </p:tgtEl>
                                      </p:cBhvr>
                                    </p:animEffect>
                                  </p:childTnLst>
                                </p:cTn>
                              </p:par>
                              <p:par>
                                <p:cTn id="15" presetID="51" presetClass="entr" presetSubtype="0" fill="hold" grpId="0" nodeType="withEffect">
                                  <p:stCondLst>
                                    <p:cond delay="0"/>
                                  </p:stCondLst>
                                  <p:childTnLst>
                                    <p:set>
                                      <p:cBhvr>
                                        <p:cTn id="16" dur="1" fill="hold">
                                          <p:stCondLst>
                                            <p:cond delay="0"/>
                                          </p:stCondLst>
                                        </p:cTn>
                                        <p:tgtEl>
                                          <p:spTgt spid="243718"/>
                                        </p:tgtEl>
                                        <p:attrNameLst>
                                          <p:attrName>style.visibility</p:attrName>
                                        </p:attrNameLst>
                                      </p:cBhvr>
                                      <p:to>
                                        <p:strVal val="visible"/>
                                      </p:to>
                                    </p:set>
                                    <p:animEffect transition="in" filter="fade">
                                      <p:cBhvr>
                                        <p:cTn id="17" dur="770" decel="100000"/>
                                        <p:tgtEl>
                                          <p:spTgt spid="243718"/>
                                        </p:tgtEl>
                                      </p:cBhvr>
                                    </p:animEffect>
                                    <p:animScale>
                                      <p:cBhvr>
                                        <p:cTn id="18" dur="770" decel="100000"/>
                                        <p:tgtEl>
                                          <p:spTgt spid="243718"/>
                                        </p:tgtEl>
                                      </p:cBhvr>
                                      <p:from x="10000" y="10000"/>
                                      <p:to x="200000" y="450000"/>
                                    </p:animScale>
                                    <p:animScale>
                                      <p:cBhvr>
                                        <p:cTn id="19" dur="1230" accel="100000" fill="hold">
                                          <p:stCondLst>
                                            <p:cond delay="770"/>
                                          </p:stCondLst>
                                        </p:cTn>
                                        <p:tgtEl>
                                          <p:spTgt spid="243718"/>
                                        </p:tgtEl>
                                      </p:cBhvr>
                                      <p:from x="200000" y="450000"/>
                                      <p:to x="100000" y="100000"/>
                                    </p:animScale>
                                    <p:set>
                                      <p:cBhvr>
                                        <p:cTn id="20" dur="770" fill="hold"/>
                                        <p:tgtEl>
                                          <p:spTgt spid="243718"/>
                                        </p:tgtEl>
                                        <p:attrNameLst>
                                          <p:attrName>ppt_x</p:attrName>
                                        </p:attrNameLst>
                                      </p:cBhvr>
                                      <p:to>
                                        <p:strVal val="(0.5)"/>
                                      </p:to>
                                    </p:set>
                                    <p:anim from="(0.5)" to="(#ppt_x)" calcmode="lin" valueType="num">
                                      <p:cBhvr>
                                        <p:cTn id="21" dur="1230" accel="100000" fill="hold">
                                          <p:stCondLst>
                                            <p:cond delay="770"/>
                                          </p:stCondLst>
                                        </p:cTn>
                                        <p:tgtEl>
                                          <p:spTgt spid="243718"/>
                                        </p:tgtEl>
                                        <p:attrNameLst>
                                          <p:attrName>ppt_x</p:attrName>
                                        </p:attrNameLst>
                                      </p:cBhvr>
                                    </p:anim>
                                    <p:set>
                                      <p:cBhvr>
                                        <p:cTn id="22" dur="770" fill="hold"/>
                                        <p:tgtEl>
                                          <p:spTgt spid="243718"/>
                                        </p:tgtEl>
                                        <p:attrNameLst>
                                          <p:attrName>ppt_y</p:attrName>
                                        </p:attrNameLst>
                                      </p:cBhvr>
                                      <p:to>
                                        <p:strVal val="(#ppt_y+0.4)"/>
                                      </p:to>
                                    </p:set>
                                    <p:anim from="(#ppt_y+0.4)" to="(#ppt_y)" calcmode="lin" valueType="num">
                                      <p:cBhvr>
                                        <p:cTn id="23" dur="1230" accel="100000" fill="hold">
                                          <p:stCondLst>
                                            <p:cond delay="770"/>
                                          </p:stCondLst>
                                        </p:cTn>
                                        <p:tgtEl>
                                          <p:spTgt spid="243718"/>
                                        </p:tgtEl>
                                        <p:attrNameLst>
                                          <p:attrName>ppt_y</p:attrName>
                                        </p:attrNameLst>
                                      </p:cBhvr>
                                    </p:anim>
                                  </p:childTnLst>
                                </p:cTn>
                              </p:par>
                              <p:par>
                                <p:cTn id="24" presetID="2" presetClass="entr" presetSubtype="4" fill="hold" grpId="0" nodeType="withEffect">
                                  <p:stCondLst>
                                    <p:cond delay="0"/>
                                  </p:stCondLst>
                                  <p:childTnLst>
                                    <p:set>
                                      <p:cBhvr>
                                        <p:cTn id="25" dur="1" fill="hold">
                                          <p:stCondLst>
                                            <p:cond delay="0"/>
                                          </p:stCondLst>
                                        </p:cTn>
                                        <p:tgtEl>
                                          <p:spTgt spid="243719"/>
                                        </p:tgtEl>
                                        <p:attrNameLst>
                                          <p:attrName>style.visibility</p:attrName>
                                        </p:attrNameLst>
                                      </p:cBhvr>
                                      <p:to>
                                        <p:strVal val="visible"/>
                                      </p:to>
                                    </p:set>
                                    <p:anim calcmode="lin" valueType="num">
                                      <p:cBhvr additive="base">
                                        <p:cTn id="26" dur="500" fill="hold"/>
                                        <p:tgtEl>
                                          <p:spTgt spid="243719"/>
                                        </p:tgtEl>
                                        <p:attrNameLst>
                                          <p:attrName>ppt_x</p:attrName>
                                        </p:attrNameLst>
                                      </p:cBhvr>
                                      <p:tavLst>
                                        <p:tav tm="0">
                                          <p:val>
                                            <p:strVal val="#ppt_x"/>
                                          </p:val>
                                        </p:tav>
                                        <p:tav tm="100000">
                                          <p:val>
                                            <p:strVal val="#ppt_x"/>
                                          </p:val>
                                        </p:tav>
                                      </p:tavLst>
                                    </p:anim>
                                    <p:anim calcmode="lin" valueType="num">
                                      <p:cBhvr additive="base">
                                        <p:cTn id="27" dur="500" fill="hold"/>
                                        <p:tgtEl>
                                          <p:spTgt spid="243719"/>
                                        </p:tgtEl>
                                        <p:attrNameLst>
                                          <p:attrName>ppt_y</p:attrName>
                                        </p:attrNameLst>
                                      </p:cBhvr>
                                      <p:tavLst>
                                        <p:tav tm="0">
                                          <p:val>
                                            <p:strVal val="1+#ppt_h/2"/>
                                          </p:val>
                                        </p:tav>
                                        <p:tav tm="100000">
                                          <p:val>
                                            <p:strVal val="#ppt_y"/>
                                          </p:val>
                                        </p:tav>
                                      </p:tavLst>
                                    </p:anim>
                                  </p:childTnLst>
                                </p:cTn>
                              </p:par>
                              <p:par>
                                <p:cTn id="28" presetID="29" presetClass="entr" presetSubtype="0" fill="hold" grpId="0" nodeType="withEffect">
                                  <p:stCondLst>
                                    <p:cond delay="0"/>
                                  </p:stCondLst>
                                  <p:childTnLst>
                                    <p:set>
                                      <p:cBhvr>
                                        <p:cTn id="29" dur="1" fill="hold">
                                          <p:stCondLst>
                                            <p:cond delay="0"/>
                                          </p:stCondLst>
                                        </p:cTn>
                                        <p:tgtEl>
                                          <p:spTgt spid="243720"/>
                                        </p:tgtEl>
                                        <p:attrNameLst>
                                          <p:attrName>style.visibility</p:attrName>
                                        </p:attrNameLst>
                                      </p:cBhvr>
                                      <p:to>
                                        <p:strVal val="visible"/>
                                      </p:to>
                                    </p:set>
                                    <p:anim calcmode="lin" valueType="num">
                                      <p:cBhvr>
                                        <p:cTn id="30" dur="1000" fill="hold"/>
                                        <p:tgtEl>
                                          <p:spTgt spid="243720"/>
                                        </p:tgtEl>
                                        <p:attrNameLst>
                                          <p:attrName>ppt_x</p:attrName>
                                        </p:attrNameLst>
                                      </p:cBhvr>
                                      <p:tavLst>
                                        <p:tav tm="0">
                                          <p:val>
                                            <p:strVal val="#ppt_x-.2"/>
                                          </p:val>
                                        </p:tav>
                                        <p:tav tm="100000">
                                          <p:val>
                                            <p:strVal val="#ppt_x"/>
                                          </p:val>
                                        </p:tav>
                                      </p:tavLst>
                                    </p:anim>
                                    <p:anim calcmode="lin" valueType="num">
                                      <p:cBhvr>
                                        <p:cTn id="31" dur="1000" fill="hold"/>
                                        <p:tgtEl>
                                          <p:spTgt spid="243720"/>
                                        </p:tgtEl>
                                        <p:attrNameLst>
                                          <p:attrName>ppt_y</p:attrName>
                                        </p:attrNameLst>
                                      </p:cBhvr>
                                      <p:tavLst>
                                        <p:tav tm="0">
                                          <p:val>
                                            <p:strVal val="#ppt_y"/>
                                          </p:val>
                                        </p:tav>
                                        <p:tav tm="100000">
                                          <p:val>
                                            <p:strVal val="#ppt_y"/>
                                          </p:val>
                                        </p:tav>
                                      </p:tavLst>
                                    </p:anim>
                                    <p:animEffect transition="in" filter="wipe(right)" prLst="gradientSize: 0.1">
                                      <p:cBhvr>
                                        <p:cTn id="32" dur="1000"/>
                                        <p:tgtEl>
                                          <p:spTgt spid="243720"/>
                                        </p:tgtEl>
                                      </p:cBhvr>
                                    </p:animEffect>
                                  </p:childTnLst>
                                </p:cTn>
                              </p:par>
                            </p:childTnLst>
                          </p:cTn>
                        </p:par>
                      </p:childTnLst>
                    </p:cTn>
                  </p:par>
                  <p:par>
                    <p:cTn id="33" fill="hold">
                      <p:stCondLst>
                        <p:cond delay="indefinite"/>
                      </p:stCondLst>
                      <p:childTnLst>
                        <p:par>
                          <p:cTn id="34" fill="hold">
                            <p:stCondLst>
                              <p:cond delay="0"/>
                            </p:stCondLst>
                            <p:childTnLst>
                              <p:par>
                                <p:cTn id="35" presetID="29" presetClass="entr" presetSubtype="0" fill="hold" grpId="0" nodeType="clickEffect">
                                  <p:stCondLst>
                                    <p:cond delay="0"/>
                                  </p:stCondLst>
                                  <p:childTnLst>
                                    <p:set>
                                      <p:cBhvr>
                                        <p:cTn id="36" dur="1" fill="hold">
                                          <p:stCondLst>
                                            <p:cond delay="0"/>
                                          </p:stCondLst>
                                        </p:cTn>
                                        <p:tgtEl>
                                          <p:spTgt spid="243721"/>
                                        </p:tgtEl>
                                        <p:attrNameLst>
                                          <p:attrName>style.visibility</p:attrName>
                                        </p:attrNameLst>
                                      </p:cBhvr>
                                      <p:to>
                                        <p:strVal val="visible"/>
                                      </p:to>
                                    </p:set>
                                    <p:anim calcmode="lin" valueType="num">
                                      <p:cBhvr>
                                        <p:cTn id="37" dur="1000" fill="hold"/>
                                        <p:tgtEl>
                                          <p:spTgt spid="243721"/>
                                        </p:tgtEl>
                                        <p:attrNameLst>
                                          <p:attrName>ppt_x</p:attrName>
                                        </p:attrNameLst>
                                      </p:cBhvr>
                                      <p:tavLst>
                                        <p:tav tm="0">
                                          <p:val>
                                            <p:strVal val="#ppt_x-.2"/>
                                          </p:val>
                                        </p:tav>
                                        <p:tav tm="100000">
                                          <p:val>
                                            <p:strVal val="#ppt_x"/>
                                          </p:val>
                                        </p:tav>
                                      </p:tavLst>
                                    </p:anim>
                                    <p:anim calcmode="lin" valueType="num">
                                      <p:cBhvr>
                                        <p:cTn id="38" dur="1000" fill="hold"/>
                                        <p:tgtEl>
                                          <p:spTgt spid="243721"/>
                                        </p:tgtEl>
                                        <p:attrNameLst>
                                          <p:attrName>ppt_y</p:attrName>
                                        </p:attrNameLst>
                                      </p:cBhvr>
                                      <p:tavLst>
                                        <p:tav tm="0">
                                          <p:val>
                                            <p:strVal val="#ppt_y"/>
                                          </p:val>
                                        </p:tav>
                                        <p:tav tm="100000">
                                          <p:val>
                                            <p:strVal val="#ppt_y"/>
                                          </p:val>
                                        </p:tav>
                                      </p:tavLst>
                                    </p:anim>
                                    <p:animEffect transition="in" filter="wipe(right)" prLst="gradientSize: 0.1">
                                      <p:cBhvr>
                                        <p:cTn id="39" dur="1000"/>
                                        <p:tgtEl>
                                          <p:spTgt spid="243721"/>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grpId="1" nodeType="clickEffect">
                                  <p:stCondLst>
                                    <p:cond delay="0"/>
                                  </p:stCondLst>
                                  <p:childTnLst>
                                    <p:animMotion origin="layout" path="M -4.44444E-6 1.49064E-6 L 0.00348 0.14721 " pathEditMode="relative" rAng="0" ptsTypes="AA">
                                      <p:cBhvr>
                                        <p:cTn id="43" dur="2000" fill="hold"/>
                                        <p:tgtEl>
                                          <p:spTgt spid="243720"/>
                                        </p:tgtEl>
                                        <p:attrNameLst>
                                          <p:attrName>ppt_x</p:attrName>
                                          <p:attrName>ppt_y</p:attrName>
                                        </p:attrNameLst>
                                      </p:cBhvr>
                                      <p:rCtr x="2" y="73"/>
                                    </p:animMotion>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grpId="1" nodeType="clickEffect">
                                  <p:stCondLst>
                                    <p:cond delay="0"/>
                                  </p:stCondLst>
                                  <p:childTnLst>
                                    <p:animMotion origin="layout" path="M -0.00452 2.95817E-6 L -0.00191 0.45482 " pathEditMode="relative" rAng="0" ptsTypes="AA">
                                      <p:cBhvr>
                                        <p:cTn id="47" dur="2000" fill="hold"/>
                                        <p:tgtEl>
                                          <p:spTgt spid="243717"/>
                                        </p:tgtEl>
                                        <p:attrNameLst>
                                          <p:attrName>ppt_x</p:attrName>
                                          <p:attrName>ppt_y</p:attrName>
                                        </p:attrNameLst>
                                      </p:cBhvr>
                                      <p:rCtr x="1" y="227"/>
                                    </p:animMotion>
                                  </p:childTnLst>
                                </p:cTn>
                              </p:par>
                            </p:childTnLst>
                          </p:cTn>
                        </p:par>
                      </p:childTnLst>
                    </p:cTn>
                  </p:par>
                  <p:par>
                    <p:cTn id="48" fill="hold">
                      <p:stCondLst>
                        <p:cond delay="indefinite"/>
                      </p:stCondLst>
                      <p:childTnLst>
                        <p:par>
                          <p:cTn id="49" fill="hold">
                            <p:stCondLst>
                              <p:cond delay="0"/>
                            </p:stCondLst>
                            <p:childTnLst>
                              <p:par>
                                <p:cTn id="50" presetID="42" presetClass="path" presetSubtype="0" accel="50000" decel="50000" fill="hold" grpId="1" nodeType="clickEffect">
                                  <p:stCondLst>
                                    <p:cond delay="0"/>
                                  </p:stCondLst>
                                  <p:childTnLst>
                                    <p:animMotion origin="layout" path="M 0.00104 0.05847 L 0.00104 0.38017 " pathEditMode="relative" rAng="0" ptsTypes="AA">
                                      <p:cBhvr>
                                        <p:cTn id="51" dur="2000" fill="hold"/>
                                        <p:tgtEl>
                                          <p:spTgt spid="243719"/>
                                        </p:tgtEl>
                                        <p:attrNameLst>
                                          <p:attrName>ppt_x</p:attrName>
                                          <p:attrName>ppt_y</p:attrName>
                                        </p:attrNameLst>
                                      </p:cBhvr>
                                      <p:rCtr x="0" y="161"/>
                                    </p:animMotion>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grpId="1" nodeType="clickEffect">
                                  <p:stCondLst>
                                    <p:cond delay="0"/>
                                  </p:stCondLst>
                                  <p:childTnLst>
                                    <p:animMotion origin="layout" path="M 5.55112E-17 3.58216E-6 L -0.00833 0.70002 " pathEditMode="relative" rAng="0" ptsTypes="AA">
                                      <p:cBhvr>
                                        <p:cTn id="55" dur="2000" fill="hold"/>
                                        <p:tgtEl>
                                          <p:spTgt spid="243716"/>
                                        </p:tgtEl>
                                        <p:attrNameLst>
                                          <p:attrName>ppt_x</p:attrName>
                                          <p:attrName>ppt_y</p:attrName>
                                        </p:attrNameLst>
                                      </p:cBhvr>
                                      <p:rCtr x="-4" y="350"/>
                                    </p:animMotion>
                                  </p:childTnLst>
                                </p:cTn>
                              </p:par>
                            </p:childTnLst>
                          </p:cTn>
                        </p:par>
                      </p:childTnLst>
                    </p:cTn>
                  </p:par>
                  <p:par>
                    <p:cTn id="56" fill="hold">
                      <p:stCondLst>
                        <p:cond delay="indefinite"/>
                      </p:stCondLst>
                      <p:childTnLst>
                        <p:par>
                          <p:cTn id="57" fill="hold">
                            <p:stCondLst>
                              <p:cond delay="0"/>
                            </p:stCondLst>
                            <p:childTnLst>
                              <p:par>
                                <p:cTn id="58" presetID="42" presetClass="path" presetSubtype="0" accel="50000" decel="50000" fill="hold" grpId="1" nodeType="clickEffect">
                                  <p:stCondLst>
                                    <p:cond delay="0"/>
                                  </p:stCondLst>
                                  <p:childTnLst>
                                    <p:animMotion origin="layout" path="M 1.94444E-6 -4.60365E-6 L -0.00504 0.62422 " pathEditMode="relative" rAng="0" ptsTypes="AA">
                                      <p:cBhvr>
                                        <p:cTn id="59" dur="2000" fill="hold"/>
                                        <p:tgtEl>
                                          <p:spTgt spid="243718"/>
                                        </p:tgtEl>
                                        <p:attrNameLst>
                                          <p:attrName>ppt_x</p:attrName>
                                          <p:attrName>ppt_y</p:attrName>
                                        </p:attrNameLst>
                                      </p:cBhvr>
                                      <p:rCtr x="-3" y="312"/>
                                    </p:animMotion>
                                  </p:childTnLst>
                                </p:cTn>
                              </p:par>
                            </p:childTnLst>
                          </p:cTn>
                        </p:par>
                        <p:par>
                          <p:cTn id="60" fill="hold">
                            <p:stCondLst>
                              <p:cond delay="2000"/>
                            </p:stCondLst>
                            <p:childTnLst>
                              <p:par>
                                <p:cTn id="61" presetID="1" presetClass="entr" presetSubtype="0" fill="hold" nodeType="afterEffect">
                                  <p:stCondLst>
                                    <p:cond delay="0"/>
                                  </p:stCondLst>
                                  <p:childTnLst>
                                    <p:set>
                                      <p:cBhvr>
                                        <p:cTn id="62" dur="1" fill="hold">
                                          <p:stCondLst>
                                            <p:cond delay="0"/>
                                          </p:stCondLst>
                                        </p:cTn>
                                        <p:tgtEl>
                                          <p:spTgt spid="243724"/>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2" name="applause.wav" builtIn="1"/>
                                        </p:tgtEl>
                                      </p:cMediaNode>
                                    </p:audio>
                                  </p:subTnLst>
                                </p:cTn>
                              </p:par>
                            </p:childTnLst>
                          </p:cTn>
                        </p:par>
                        <p:par>
                          <p:cTn id="63" fill="hold">
                            <p:stCondLst>
                              <p:cond delay="2000"/>
                            </p:stCondLst>
                            <p:childTnLst>
                              <p:par>
                                <p:cTn id="64" presetID="19" presetClass="exit" presetSubtype="10" fill="hold" nodeType="afterEffect">
                                  <p:stCondLst>
                                    <p:cond delay="0"/>
                                  </p:stCondLst>
                                  <p:childTnLst>
                                    <p:anim calcmode="lin" valueType="num">
                                      <p:cBhvr>
                                        <p:cTn id="65" dur="5000"/>
                                        <p:tgtEl>
                                          <p:spTgt spid="243724"/>
                                        </p:tgtEl>
                                        <p:attrNameLst>
                                          <p:attrName>ppt_h</p:attrName>
                                        </p:attrNameLst>
                                      </p:cBhvr>
                                      <p:tavLst>
                                        <p:tav tm="0">
                                          <p:val>
                                            <p:strVal val="ppt_h"/>
                                          </p:val>
                                        </p:tav>
                                        <p:tav tm="100000">
                                          <p:val>
                                            <p:strVal val="ppt_h"/>
                                          </p:val>
                                        </p:tav>
                                      </p:tavLst>
                                    </p:anim>
                                    <p:anim calcmode="lin" valueType="num">
                                      <p:cBhvr>
                                        <p:cTn id="66" dur="5000"/>
                                        <p:tgtEl>
                                          <p:spTgt spid="24372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67" dur="1" fill="hold">
                                          <p:stCondLst>
                                            <p:cond delay="4999"/>
                                          </p:stCondLst>
                                        </p:cTn>
                                        <p:tgtEl>
                                          <p:spTgt spid="2437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6" grpId="0"/>
      <p:bldP spid="243716" grpId="1"/>
      <p:bldP spid="243717" grpId="0"/>
      <p:bldP spid="243717" grpId="1"/>
      <p:bldP spid="243718" grpId="0"/>
      <p:bldP spid="243718" grpId="1"/>
      <p:bldP spid="243719" grpId="0"/>
      <p:bldP spid="243719" grpId="1"/>
      <p:bldP spid="243720" grpId="0"/>
      <p:bldP spid="243720" grpId="1"/>
      <p:bldP spid="2437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4" name="imgb" descr="cabai"/>
          <p:cNvPicPr>
            <a:picLocks noChangeAspect="1" noChangeArrowheads="1"/>
          </p:cNvPicPr>
          <p:nvPr/>
        </p:nvPicPr>
        <p:blipFill>
          <a:blip r:embed="rId2"/>
          <a:srcRect/>
          <a:stretch>
            <a:fillRect/>
          </a:stretch>
        </p:blipFill>
        <p:spPr bwMode="auto">
          <a:xfrm>
            <a:off x="0" y="0"/>
            <a:ext cx="4572000" cy="6858000"/>
          </a:xfrm>
          <a:prstGeom prst="rect">
            <a:avLst/>
          </a:prstGeom>
          <a:noFill/>
          <a:ln w="9525">
            <a:noFill/>
            <a:miter lim="800000"/>
            <a:headEnd/>
            <a:tailEnd/>
          </a:ln>
        </p:spPr>
      </p:pic>
      <p:pic>
        <p:nvPicPr>
          <p:cNvPr id="240645" name="imgb" descr="25082008153356"/>
          <p:cNvPicPr>
            <a:picLocks noChangeAspect="1" noChangeArrowheads="1"/>
          </p:cNvPicPr>
          <p:nvPr/>
        </p:nvPicPr>
        <p:blipFill>
          <a:blip r:embed="rId3"/>
          <a:srcRect/>
          <a:stretch>
            <a:fillRect/>
          </a:stretch>
        </p:blipFill>
        <p:spPr bwMode="auto">
          <a:xfrm>
            <a:off x="4572000" y="0"/>
            <a:ext cx="4572000" cy="6858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240644"/>
                                        </p:tgtEl>
                                        <p:attrNameLst>
                                          <p:attrName>style.visibility</p:attrName>
                                        </p:attrNameLst>
                                      </p:cBhvr>
                                      <p:to>
                                        <p:strVal val="visible"/>
                                      </p:to>
                                    </p:set>
                                    <p:anim calcmode="lin" valueType="num">
                                      <p:cBhvr>
                                        <p:cTn id="7" dur="5000" fill="hold"/>
                                        <p:tgtEl>
                                          <p:spTgt spid="240644"/>
                                        </p:tgtEl>
                                        <p:attrNameLst>
                                          <p:attrName>ppt_w</p:attrName>
                                        </p:attrNameLst>
                                      </p:cBhvr>
                                      <p:tavLst>
                                        <p:tav tm="0" fmla="#ppt_w*sin(2.5*pi*$)">
                                          <p:val>
                                            <p:fltVal val="0"/>
                                          </p:val>
                                        </p:tav>
                                        <p:tav tm="100000">
                                          <p:val>
                                            <p:fltVal val="1"/>
                                          </p:val>
                                        </p:tav>
                                      </p:tavLst>
                                    </p:anim>
                                    <p:anim calcmode="lin" valueType="num">
                                      <p:cBhvr>
                                        <p:cTn id="8" dur="5000" fill="hold"/>
                                        <p:tgtEl>
                                          <p:spTgt spid="240644"/>
                                        </p:tgtEl>
                                        <p:attrNameLst>
                                          <p:attrName>ppt_h</p:attrName>
                                        </p:attrNameLst>
                                      </p:cBhvr>
                                      <p:tavLst>
                                        <p:tav tm="0">
                                          <p:val>
                                            <p:strVal val="#ppt_h"/>
                                          </p:val>
                                        </p:tav>
                                        <p:tav tm="100000">
                                          <p:val>
                                            <p:strVal val="#ppt_h"/>
                                          </p:val>
                                        </p:tav>
                                      </p:tavLst>
                                    </p:anim>
                                  </p:childTnLst>
                                </p:cTn>
                              </p:par>
                            </p:childTnLst>
                          </p:cTn>
                        </p:par>
                        <p:par>
                          <p:cTn id="9" fill="hold">
                            <p:stCondLst>
                              <p:cond delay="5000"/>
                            </p:stCondLst>
                            <p:childTnLst>
                              <p:par>
                                <p:cTn id="10" presetID="30" presetClass="entr" presetSubtype="0" fill="hold" nodeType="afterEffect">
                                  <p:stCondLst>
                                    <p:cond delay="0"/>
                                  </p:stCondLst>
                                  <p:childTnLst>
                                    <p:set>
                                      <p:cBhvr>
                                        <p:cTn id="11" dur="1" fill="hold">
                                          <p:stCondLst>
                                            <p:cond delay="0"/>
                                          </p:stCondLst>
                                        </p:cTn>
                                        <p:tgtEl>
                                          <p:spTgt spid="240645"/>
                                        </p:tgtEl>
                                        <p:attrNameLst>
                                          <p:attrName>style.visibility</p:attrName>
                                        </p:attrNameLst>
                                      </p:cBhvr>
                                      <p:to>
                                        <p:strVal val="visible"/>
                                      </p:to>
                                    </p:set>
                                    <p:animEffect transition="in" filter="fade">
                                      <p:cBhvr>
                                        <p:cTn id="12" dur="800" decel="100000"/>
                                        <p:tgtEl>
                                          <p:spTgt spid="240645"/>
                                        </p:tgtEl>
                                      </p:cBhvr>
                                    </p:animEffect>
                                    <p:anim calcmode="lin" valueType="num">
                                      <p:cBhvr>
                                        <p:cTn id="13" dur="800" decel="100000" fill="hold"/>
                                        <p:tgtEl>
                                          <p:spTgt spid="240645"/>
                                        </p:tgtEl>
                                        <p:attrNameLst>
                                          <p:attrName>style.rotation</p:attrName>
                                        </p:attrNameLst>
                                      </p:cBhvr>
                                      <p:tavLst>
                                        <p:tav tm="0">
                                          <p:val>
                                            <p:fltVal val="-90"/>
                                          </p:val>
                                        </p:tav>
                                        <p:tav tm="100000">
                                          <p:val>
                                            <p:fltVal val="0"/>
                                          </p:val>
                                        </p:tav>
                                      </p:tavLst>
                                    </p:anim>
                                    <p:anim calcmode="lin" valueType="num">
                                      <p:cBhvr>
                                        <p:cTn id="14" dur="800" decel="100000" fill="hold"/>
                                        <p:tgtEl>
                                          <p:spTgt spid="240645"/>
                                        </p:tgtEl>
                                        <p:attrNameLst>
                                          <p:attrName>ppt_x</p:attrName>
                                        </p:attrNameLst>
                                      </p:cBhvr>
                                      <p:tavLst>
                                        <p:tav tm="0">
                                          <p:val>
                                            <p:strVal val="#ppt_x+0.4"/>
                                          </p:val>
                                        </p:tav>
                                        <p:tav tm="100000">
                                          <p:val>
                                            <p:strVal val="#ppt_x-0.05"/>
                                          </p:val>
                                        </p:tav>
                                      </p:tavLst>
                                    </p:anim>
                                    <p:anim calcmode="lin" valueType="num">
                                      <p:cBhvr>
                                        <p:cTn id="15" dur="800" decel="100000" fill="hold"/>
                                        <p:tgtEl>
                                          <p:spTgt spid="240645"/>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40645"/>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4064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41" name="Group 17"/>
          <p:cNvGrpSpPr>
            <a:grpSpLocks/>
          </p:cNvGrpSpPr>
          <p:nvPr/>
        </p:nvGrpSpPr>
        <p:grpSpPr bwMode="auto">
          <a:xfrm>
            <a:off x="5927725" y="-41275"/>
            <a:ext cx="3235325" cy="2667000"/>
            <a:chOff x="3695" y="0"/>
            <a:chExt cx="2038" cy="1680"/>
          </a:xfrm>
        </p:grpSpPr>
        <p:pic>
          <p:nvPicPr>
            <p:cNvPr id="26642" name="Picture 18" descr="N7"/>
            <p:cNvPicPr>
              <a:picLocks noChangeAspect="1" noChangeArrowheads="1" noCrop="1"/>
            </p:cNvPicPr>
            <p:nvPr/>
          </p:nvPicPr>
          <p:blipFill>
            <a:blip r:embed="rId2"/>
            <a:srcRect/>
            <a:stretch>
              <a:fillRect/>
            </a:stretch>
          </p:blipFill>
          <p:spPr bwMode="auto">
            <a:xfrm rot="27000000">
              <a:off x="4845" y="838"/>
              <a:ext cx="1680" cy="4"/>
            </a:xfrm>
            <a:prstGeom prst="rect">
              <a:avLst/>
            </a:prstGeom>
            <a:noFill/>
          </p:spPr>
        </p:pic>
        <p:pic>
          <p:nvPicPr>
            <p:cNvPr id="26643" name="Picture 19" descr="N3"/>
            <p:cNvPicPr>
              <a:picLocks noChangeAspect="1" noChangeArrowheads="1"/>
            </p:cNvPicPr>
            <p:nvPr/>
          </p:nvPicPr>
          <p:blipFill>
            <a:blip r:embed="rId3"/>
            <a:srcRect/>
            <a:stretch>
              <a:fillRect/>
            </a:stretch>
          </p:blipFill>
          <p:spPr bwMode="auto">
            <a:xfrm rot="27000000">
              <a:off x="4814" y="788"/>
              <a:ext cx="1610" cy="34"/>
            </a:xfrm>
            <a:prstGeom prst="rect">
              <a:avLst/>
            </a:prstGeom>
            <a:noFill/>
          </p:spPr>
        </p:pic>
        <p:pic>
          <p:nvPicPr>
            <p:cNvPr id="26644" name="Picture 20" descr="N7"/>
            <p:cNvPicPr>
              <a:picLocks noChangeAspect="1" noChangeArrowheads="1" noCrop="1"/>
            </p:cNvPicPr>
            <p:nvPr/>
          </p:nvPicPr>
          <p:blipFill>
            <a:blip r:embed="rId2"/>
            <a:srcRect/>
            <a:stretch>
              <a:fillRect/>
            </a:stretch>
          </p:blipFill>
          <p:spPr bwMode="auto">
            <a:xfrm rot="10800000">
              <a:off x="3695" y="58"/>
              <a:ext cx="2011" cy="3"/>
            </a:xfrm>
            <a:prstGeom prst="rect">
              <a:avLst/>
            </a:prstGeom>
            <a:noFill/>
          </p:spPr>
        </p:pic>
        <p:pic>
          <p:nvPicPr>
            <p:cNvPr id="26645" name="Picture 21" descr="N3"/>
            <p:cNvPicPr>
              <a:picLocks noChangeAspect="1" noChangeArrowheads="1"/>
            </p:cNvPicPr>
            <p:nvPr/>
          </p:nvPicPr>
          <p:blipFill>
            <a:blip r:embed="rId3"/>
            <a:srcRect/>
            <a:stretch>
              <a:fillRect/>
            </a:stretch>
          </p:blipFill>
          <p:spPr bwMode="auto">
            <a:xfrm rot="10800000">
              <a:off x="3806" y="92"/>
              <a:ext cx="1927" cy="28"/>
            </a:xfrm>
            <a:prstGeom prst="rect">
              <a:avLst/>
            </a:prstGeom>
            <a:noFill/>
          </p:spPr>
        </p:pic>
      </p:grpSp>
      <p:pic>
        <p:nvPicPr>
          <p:cNvPr id="26646" name="Picture 22" descr="bellBgCLR"/>
          <p:cNvPicPr>
            <a:picLocks noChangeAspect="1" noChangeArrowheads="1" noCrop="1"/>
          </p:cNvPicPr>
          <p:nvPr/>
        </p:nvPicPr>
        <p:blipFill>
          <a:blip r:embed="rId4"/>
          <a:srcRect/>
          <a:stretch>
            <a:fillRect/>
          </a:stretch>
        </p:blipFill>
        <p:spPr bwMode="auto">
          <a:xfrm>
            <a:off x="8340725" y="107950"/>
            <a:ext cx="746125" cy="622300"/>
          </a:xfrm>
          <a:prstGeom prst="rect">
            <a:avLst/>
          </a:prstGeom>
          <a:noFill/>
        </p:spPr>
      </p:pic>
      <p:pic>
        <p:nvPicPr>
          <p:cNvPr id="26694" name="Picture 70" descr="scan0002"/>
          <p:cNvPicPr>
            <a:picLocks noChangeAspect="1" noChangeArrowheads="1"/>
          </p:cNvPicPr>
          <p:nvPr/>
        </p:nvPicPr>
        <p:blipFill>
          <a:blip r:embed="rId5"/>
          <a:srcRect/>
          <a:stretch>
            <a:fillRect/>
          </a:stretch>
        </p:blipFill>
        <p:spPr bwMode="auto">
          <a:xfrm>
            <a:off x="1509713" y="0"/>
            <a:ext cx="6394450" cy="6869113"/>
          </a:xfrm>
          <a:prstGeom prst="rect">
            <a:avLst/>
          </a:prstGeom>
          <a:noFill/>
          <a:ln w="9525">
            <a:noFill/>
            <a:miter lim="800000"/>
            <a:headEnd/>
            <a:tailEnd/>
          </a:ln>
        </p:spPr>
      </p:pic>
      <p:sp>
        <p:nvSpPr>
          <p:cNvPr id="26696" name="Oval 72"/>
          <p:cNvSpPr>
            <a:spLocks noChangeArrowheads="1"/>
          </p:cNvSpPr>
          <p:nvPr/>
        </p:nvSpPr>
        <p:spPr bwMode="auto">
          <a:xfrm rot="-536792">
            <a:off x="3886200" y="4343400"/>
            <a:ext cx="990600" cy="1447800"/>
          </a:xfrm>
          <a:prstGeom prst="ellipse">
            <a:avLst/>
          </a:prstGeom>
          <a:noFill/>
          <a:ln w="63500">
            <a:solidFill>
              <a:schemeClr val="tx1"/>
            </a:solidFill>
            <a:round/>
            <a:headEnd/>
            <a:tailEnd/>
          </a:ln>
          <a:effectLst/>
        </p:spPr>
        <p:txBody>
          <a:bodyPr wrap="none" anchor="ctr"/>
          <a:lstStyle/>
          <a:p>
            <a:pPr algn="ctr"/>
            <a:endParaRPr lang="af-ZA">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6696"/>
                                        </p:tgtEl>
                                        <p:attrNameLst>
                                          <p:attrName>style.visibility</p:attrName>
                                        </p:attrNameLst>
                                      </p:cBhvr>
                                      <p:to>
                                        <p:strVal val="visible"/>
                                      </p:to>
                                    </p:set>
                                    <p:anim calcmode="lin" valueType="num">
                                      <p:cBhvr>
                                        <p:cTn id="7" dur="5000" fill="hold"/>
                                        <p:tgtEl>
                                          <p:spTgt spid="26696"/>
                                        </p:tgtEl>
                                        <p:attrNameLst>
                                          <p:attrName>ppt_w</p:attrName>
                                        </p:attrNameLst>
                                      </p:cBhvr>
                                      <p:tavLst>
                                        <p:tav tm="0" fmla="#ppt_w*sin(2.5*pi*$)">
                                          <p:val>
                                            <p:fltVal val="0"/>
                                          </p:val>
                                        </p:tav>
                                        <p:tav tm="100000">
                                          <p:val>
                                            <p:fltVal val="1"/>
                                          </p:val>
                                        </p:tav>
                                      </p:tavLst>
                                    </p:anim>
                                    <p:anim calcmode="lin" valueType="num">
                                      <p:cBhvr>
                                        <p:cTn id="8" dur="5000" fill="hold"/>
                                        <p:tgtEl>
                                          <p:spTgt spid="2669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9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8" name="Rectangle 6"/>
          <p:cNvSpPr>
            <a:spLocks noChangeArrowheads="1"/>
          </p:cNvSpPr>
          <p:nvPr/>
        </p:nvSpPr>
        <p:spPr bwMode="auto">
          <a:xfrm>
            <a:off x="76200" y="0"/>
            <a:ext cx="8839200" cy="6670675"/>
          </a:xfrm>
          <a:prstGeom prst="rect">
            <a:avLst/>
          </a:prstGeom>
          <a:noFill/>
          <a:ln w="9525">
            <a:noFill/>
            <a:miter lim="800000"/>
            <a:headEnd/>
            <a:tailEnd/>
          </a:ln>
          <a:effectLst/>
        </p:spPr>
        <p:txBody>
          <a:bodyPr>
            <a:spAutoFit/>
          </a:bodyPr>
          <a:lstStyle/>
          <a:p>
            <a:pPr algn="just"/>
            <a:r>
              <a:rPr lang="en-US" sz="5400">
                <a:solidFill>
                  <a:srgbClr val="3333CC"/>
                </a:solidFill>
              </a:rPr>
              <a:t>Vùng biển nước ta có nhiều hải sản quý. Ngành đánh bắt và nuôi trồng thủy sản phát triển khắp các vùng biển. Nơi đánh bắt nhiều hải sản nhất là các tỉnh ven biển từ Quảng Ngãi tới Kiên Giang.</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9" name="AutoShape 5"/>
          <p:cNvSpPr>
            <a:spLocks noChangeArrowheads="1"/>
          </p:cNvSpPr>
          <p:nvPr/>
        </p:nvSpPr>
        <p:spPr bwMode="auto">
          <a:xfrm>
            <a:off x="82550" y="76200"/>
            <a:ext cx="9020175" cy="6400800"/>
          </a:xfrm>
          <a:prstGeom prst="wedgeRoundRectCallout">
            <a:avLst>
              <a:gd name="adj1" fmla="val -36958"/>
              <a:gd name="adj2" fmla="val 34523"/>
              <a:gd name="adj3" fmla="val 16667"/>
            </a:avLst>
          </a:prstGeom>
          <a:solidFill>
            <a:srgbClr val="CCCCFF"/>
          </a:solidFill>
          <a:ln w="9525">
            <a:solidFill>
              <a:schemeClr val="tx1"/>
            </a:solidFill>
            <a:miter lim="800000"/>
            <a:headEnd/>
            <a:tailEnd/>
          </a:ln>
          <a:effectLst/>
        </p:spPr>
        <p:txBody>
          <a:bodyPr/>
          <a:lstStyle/>
          <a:p>
            <a:pPr algn="just"/>
            <a:r>
              <a:rPr lang="en-US" sz="3600">
                <a:solidFill>
                  <a:srgbClr val="0000FF"/>
                </a:solidFill>
              </a:rPr>
              <a:t>Nước ta khai thác dầu khí ở vùng biển phía Nam. Dầu khí là mặt hàng xuất khẩu có giá trị, là nguyên liệu để sản xuất điện và là nguyên liệu tạo ra các sản phẩm khác.</a:t>
            </a:r>
          </a:p>
          <a:p>
            <a:pPr algn="just"/>
            <a:r>
              <a:rPr lang="en-US" sz="3600">
                <a:solidFill>
                  <a:srgbClr val="0000FF"/>
                </a:solidFill>
              </a:rPr>
              <a:t>Vùng biển nước ta có nhiều hải sản quý. Ngành đánh bắt và nuôi trồng thủy sản phát triển khắp các vùng biển. Nơi đánh bắt nhiều hải sản nhất là các tỉnh ven biển từ Quảng Ngãi tới Kiên Giang.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41669"/>
                                        </p:tgtEl>
                                        <p:attrNameLst>
                                          <p:attrName>style.visibility</p:attrName>
                                        </p:attrNameLst>
                                      </p:cBhvr>
                                      <p:to>
                                        <p:strVal val="visible"/>
                                      </p:to>
                                    </p:set>
                                    <p:anim calcmode="lin" valueType="num">
                                      <p:cBhvr>
                                        <p:cTn id="7" dur="1000" fill="hold"/>
                                        <p:tgtEl>
                                          <p:spTgt spid="241669"/>
                                        </p:tgtEl>
                                        <p:attrNameLst>
                                          <p:attrName>ppt_x</p:attrName>
                                        </p:attrNameLst>
                                      </p:cBhvr>
                                      <p:tavLst>
                                        <p:tav tm="0">
                                          <p:val>
                                            <p:strVal val="#ppt_x-.2"/>
                                          </p:val>
                                        </p:tav>
                                        <p:tav tm="100000">
                                          <p:val>
                                            <p:strVal val="#ppt_x"/>
                                          </p:val>
                                        </p:tav>
                                      </p:tavLst>
                                    </p:anim>
                                    <p:anim calcmode="lin" valueType="num">
                                      <p:cBhvr>
                                        <p:cTn id="8" dur="1000" fill="hold"/>
                                        <p:tgtEl>
                                          <p:spTgt spid="241669"/>
                                        </p:tgtEl>
                                        <p:attrNameLst>
                                          <p:attrName>ppt_y</p:attrName>
                                        </p:attrNameLst>
                                      </p:cBhvr>
                                      <p:tavLst>
                                        <p:tav tm="0">
                                          <p:val>
                                            <p:strVal val="#ppt_y"/>
                                          </p:val>
                                        </p:tav>
                                        <p:tav tm="100000">
                                          <p:val>
                                            <p:strVal val="#ppt_y"/>
                                          </p:val>
                                        </p:tav>
                                      </p:tavLst>
                                    </p:anim>
                                    <p:animEffect transition="in" filter="wipe(right)" prLst="gradientSize: 0.1">
                                      <p:cBhvr>
                                        <p:cTn id="9" dur="1000"/>
                                        <p:tgtEl>
                                          <p:spTgt spid="241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100" name="Picture 4"/>
          <p:cNvPicPr>
            <a:picLocks noChangeAspect="1" noChangeArrowheads="1"/>
          </p:cNvPicPr>
          <p:nvPr/>
        </p:nvPicPr>
        <p:blipFill>
          <a:blip r:embed="rId2"/>
          <a:srcRect/>
          <a:stretch>
            <a:fillRect/>
          </a:stretch>
        </p:blipFill>
        <p:spPr bwMode="auto">
          <a:xfrm>
            <a:off x="2819400" y="2286000"/>
            <a:ext cx="2971800" cy="2133600"/>
          </a:xfrm>
          <a:prstGeom prst="rect">
            <a:avLst/>
          </a:prstGeom>
          <a:noFill/>
          <a:ln w="9525">
            <a:noFill/>
            <a:miter lim="800000"/>
            <a:headEnd/>
            <a:tailEnd/>
          </a:ln>
        </p:spPr>
      </p:pic>
      <p:pic>
        <p:nvPicPr>
          <p:cNvPr id="260101" name="Picture 5"/>
          <p:cNvPicPr>
            <a:picLocks noChangeAspect="1" noChangeArrowheads="1"/>
          </p:cNvPicPr>
          <p:nvPr/>
        </p:nvPicPr>
        <p:blipFill>
          <a:blip r:embed="rId3"/>
          <a:srcRect/>
          <a:stretch>
            <a:fillRect/>
          </a:stretch>
        </p:blipFill>
        <p:spPr bwMode="auto">
          <a:xfrm>
            <a:off x="5867400" y="2362200"/>
            <a:ext cx="3276600" cy="2057400"/>
          </a:xfrm>
          <a:prstGeom prst="rect">
            <a:avLst/>
          </a:prstGeom>
          <a:noFill/>
          <a:ln w="9525">
            <a:noFill/>
            <a:miter lim="800000"/>
            <a:headEnd/>
            <a:tailEnd/>
          </a:ln>
        </p:spPr>
      </p:pic>
      <p:pic>
        <p:nvPicPr>
          <p:cNvPr id="260103" name="Picture 7"/>
          <p:cNvPicPr>
            <a:picLocks noChangeAspect="1" noChangeArrowheads="1"/>
          </p:cNvPicPr>
          <p:nvPr/>
        </p:nvPicPr>
        <p:blipFill>
          <a:blip r:embed="rId4"/>
          <a:srcRect/>
          <a:stretch>
            <a:fillRect/>
          </a:stretch>
        </p:blipFill>
        <p:spPr bwMode="auto">
          <a:xfrm>
            <a:off x="0" y="4495800"/>
            <a:ext cx="2971800" cy="2270125"/>
          </a:xfrm>
          <a:prstGeom prst="rect">
            <a:avLst/>
          </a:prstGeom>
          <a:noFill/>
          <a:ln w="9525">
            <a:noFill/>
            <a:miter lim="800000"/>
            <a:headEnd/>
            <a:tailEnd/>
          </a:ln>
        </p:spPr>
      </p:pic>
      <p:pic>
        <p:nvPicPr>
          <p:cNvPr id="260105" name="Picture 9"/>
          <p:cNvPicPr>
            <a:picLocks noChangeAspect="1" noChangeArrowheads="1"/>
          </p:cNvPicPr>
          <p:nvPr/>
        </p:nvPicPr>
        <p:blipFill>
          <a:blip r:embed="rId5"/>
          <a:srcRect/>
          <a:stretch>
            <a:fillRect/>
          </a:stretch>
        </p:blipFill>
        <p:spPr bwMode="auto">
          <a:xfrm>
            <a:off x="5867400" y="4495800"/>
            <a:ext cx="3276600" cy="2362200"/>
          </a:xfrm>
          <a:prstGeom prst="rect">
            <a:avLst/>
          </a:prstGeom>
          <a:noFill/>
          <a:ln w="9525">
            <a:noFill/>
            <a:miter lim="800000"/>
            <a:headEnd/>
            <a:tailEnd/>
          </a:ln>
        </p:spPr>
      </p:pic>
      <p:pic>
        <p:nvPicPr>
          <p:cNvPr id="260107" name="Picture 11"/>
          <p:cNvPicPr>
            <a:picLocks noChangeAspect="1" noChangeArrowheads="1"/>
          </p:cNvPicPr>
          <p:nvPr/>
        </p:nvPicPr>
        <p:blipFill>
          <a:blip r:embed="rId6"/>
          <a:srcRect/>
          <a:stretch>
            <a:fillRect/>
          </a:stretch>
        </p:blipFill>
        <p:spPr bwMode="auto">
          <a:xfrm>
            <a:off x="3048000" y="4495800"/>
            <a:ext cx="2743200" cy="2305050"/>
          </a:xfrm>
          <a:prstGeom prst="rect">
            <a:avLst/>
          </a:prstGeom>
          <a:noFill/>
          <a:ln w="9525">
            <a:noFill/>
            <a:miter lim="800000"/>
            <a:headEnd/>
            <a:tailEnd/>
          </a:ln>
        </p:spPr>
      </p:pic>
      <p:pic>
        <p:nvPicPr>
          <p:cNvPr id="260108" name="imgb" descr="muoi1(1)_1274489554"/>
          <p:cNvPicPr>
            <a:picLocks noChangeAspect="1" noChangeArrowheads="1"/>
          </p:cNvPicPr>
          <p:nvPr/>
        </p:nvPicPr>
        <p:blipFill>
          <a:blip r:embed="rId7"/>
          <a:srcRect/>
          <a:stretch>
            <a:fillRect/>
          </a:stretch>
        </p:blipFill>
        <p:spPr bwMode="auto">
          <a:xfrm>
            <a:off x="0" y="2286000"/>
            <a:ext cx="2743200" cy="2125663"/>
          </a:xfrm>
          <a:prstGeom prst="rect">
            <a:avLst/>
          </a:prstGeom>
          <a:noFill/>
          <a:ln w="9525">
            <a:noFill/>
            <a:miter lim="800000"/>
            <a:headEnd/>
            <a:tailEnd/>
          </a:ln>
        </p:spPr>
      </p:pic>
      <p:pic>
        <p:nvPicPr>
          <p:cNvPr id="260109" name="Picture 13"/>
          <p:cNvPicPr>
            <a:picLocks noChangeAspect="1" noChangeArrowheads="1"/>
          </p:cNvPicPr>
          <p:nvPr/>
        </p:nvPicPr>
        <p:blipFill>
          <a:blip r:embed="rId8"/>
          <a:srcRect/>
          <a:stretch>
            <a:fillRect/>
          </a:stretch>
        </p:blipFill>
        <p:spPr bwMode="auto">
          <a:xfrm>
            <a:off x="0" y="20638"/>
            <a:ext cx="2971800" cy="2189162"/>
          </a:xfrm>
          <a:prstGeom prst="rect">
            <a:avLst/>
          </a:prstGeom>
          <a:noFill/>
          <a:ln w="9525">
            <a:noFill/>
            <a:miter lim="800000"/>
            <a:headEnd/>
            <a:tailEnd/>
          </a:ln>
        </p:spPr>
      </p:pic>
      <p:pic>
        <p:nvPicPr>
          <p:cNvPr id="260110" name="Picture 14"/>
          <p:cNvPicPr>
            <a:picLocks noChangeAspect="1" noChangeArrowheads="1"/>
          </p:cNvPicPr>
          <p:nvPr/>
        </p:nvPicPr>
        <p:blipFill>
          <a:blip r:embed="rId9"/>
          <a:srcRect/>
          <a:stretch>
            <a:fillRect/>
          </a:stretch>
        </p:blipFill>
        <p:spPr bwMode="auto">
          <a:xfrm>
            <a:off x="6477000" y="55563"/>
            <a:ext cx="2590800" cy="2209800"/>
          </a:xfrm>
          <a:prstGeom prst="rect">
            <a:avLst/>
          </a:prstGeom>
          <a:noFill/>
          <a:ln w="9525">
            <a:noFill/>
            <a:miter lim="800000"/>
            <a:headEnd/>
            <a:tailEnd/>
          </a:ln>
        </p:spPr>
      </p:pic>
      <p:pic>
        <p:nvPicPr>
          <p:cNvPr id="260111" name="Picture 15"/>
          <p:cNvPicPr>
            <a:picLocks noChangeAspect="1" noChangeArrowheads="1"/>
          </p:cNvPicPr>
          <p:nvPr/>
        </p:nvPicPr>
        <p:blipFill>
          <a:blip r:embed="rId10"/>
          <a:srcRect/>
          <a:stretch>
            <a:fillRect/>
          </a:stretch>
        </p:blipFill>
        <p:spPr bwMode="auto">
          <a:xfrm>
            <a:off x="3048000" y="0"/>
            <a:ext cx="3352800" cy="2209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60109"/>
                                        </p:tgtEl>
                                        <p:attrNameLst>
                                          <p:attrName>style.visibility</p:attrName>
                                        </p:attrNameLst>
                                      </p:cBhvr>
                                      <p:to>
                                        <p:strVal val="visible"/>
                                      </p:to>
                                    </p:set>
                                    <p:anim calcmode="lin" valueType="num">
                                      <p:cBhvr>
                                        <p:cTn id="7" dur="1000" fill="hold"/>
                                        <p:tgtEl>
                                          <p:spTgt spid="260109"/>
                                        </p:tgtEl>
                                        <p:attrNameLst>
                                          <p:attrName>ppt_w</p:attrName>
                                        </p:attrNameLst>
                                      </p:cBhvr>
                                      <p:tavLst>
                                        <p:tav tm="0">
                                          <p:val>
                                            <p:fltVal val="0"/>
                                          </p:val>
                                        </p:tav>
                                        <p:tav tm="100000">
                                          <p:val>
                                            <p:strVal val="#ppt_w"/>
                                          </p:val>
                                        </p:tav>
                                      </p:tavLst>
                                    </p:anim>
                                    <p:anim calcmode="lin" valueType="num">
                                      <p:cBhvr>
                                        <p:cTn id="8" dur="1000" fill="hold"/>
                                        <p:tgtEl>
                                          <p:spTgt spid="260109"/>
                                        </p:tgtEl>
                                        <p:attrNameLst>
                                          <p:attrName>ppt_h</p:attrName>
                                        </p:attrNameLst>
                                      </p:cBhvr>
                                      <p:tavLst>
                                        <p:tav tm="0">
                                          <p:val>
                                            <p:fltVal val="0"/>
                                          </p:val>
                                        </p:tav>
                                        <p:tav tm="100000">
                                          <p:val>
                                            <p:strVal val="#ppt_h"/>
                                          </p:val>
                                        </p:tav>
                                      </p:tavLst>
                                    </p:anim>
                                    <p:anim calcmode="lin" valueType="num">
                                      <p:cBhvr>
                                        <p:cTn id="9" dur="1000" fill="hold"/>
                                        <p:tgtEl>
                                          <p:spTgt spid="260109"/>
                                        </p:tgtEl>
                                        <p:attrNameLst>
                                          <p:attrName>style.rotation</p:attrName>
                                        </p:attrNameLst>
                                      </p:cBhvr>
                                      <p:tavLst>
                                        <p:tav tm="0">
                                          <p:val>
                                            <p:fltVal val="90"/>
                                          </p:val>
                                        </p:tav>
                                        <p:tav tm="100000">
                                          <p:val>
                                            <p:fltVal val="0"/>
                                          </p:val>
                                        </p:tav>
                                      </p:tavLst>
                                    </p:anim>
                                    <p:animEffect transition="in" filter="fade">
                                      <p:cBhvr>
                                        <p:cTn id="10" dur="1000"/>
                                        <p:tgtEl>
                                          <p:spTgt spid="260109"/>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260111"/>
                                        </p:tgtEl>
                                        <p:attrNameLst>
                                          <p:attrName>style.visibility</p:attrName>
                                        </p:attrNameLst>
                                      </p:cBhvr>
                                      <p:to>
                                        <p:strVal val="visible"/>
                                      </p:to>
                                    </p:set>
                                    <p:anim calcmode="lin" valueType="num">
                                      <p:cBhvr>
                                        <p:cTn id="13" dur="1000" fill="hold"/>
                                        <p:tgtEl>
                                          <p:spTgt spid="260111"/>
                                        </p:tgtEl>
                                        <p:attrNameLst>
                                          <p:attrName>ppt_w</p:attrName>
                                        </p:attrNameLst>
                                      </p:cBhvr>
                                      <p:tavLst>
                                        <p:tav tm="0">
                                          <p:val>
                                            <p:fltVal val="0"/>
                                          </p:val>
                                        </p:tav>
                                        <p:tav tm="100000">
                                          <p:val>
                                            <p:strVal val="#ppt_w"/>
                                          </p:val>
                                        </p:tav>
                                      </p:tavLst>
                                    </p:anim>
                                    <p:anim calcmode="lin" valueType="num">
                                      <p:cBhvr>
                                        <p:cTn id="14" dur="1000" fill="hold"/>
                                        <p:tgtEl>
                                          <p:spTgt spid="260111"/>
                                        </p:tgtEl>
                                        <p:attrNameLst>
                                          <p:attrName>ppt_h</p:attrName>
                                        </p:attrNameLst>
                                      </p:cBhvr>
                                      <p:tavLst>
                                        <p:tav tm="0">
                                          <p:val>
                                            <p:fltVal val="0"/>
                                          </p:val>
                                        </p:tav>
                                        <p:tav tm="100000">
                                          <p:val>
                                            <p:strVal val="#ppt_h"/>
                                          </p:val>
                                        </p:tav>
                                      </p:tavLst>
                                    </p:anim>
                                    <p:anim calcmode="lin" valueType="num">
                                      <p:cBhvr>
                                        <p:cTn id="15" dur="1000" fill="hold"/>
                                        <p:tgtEl>
                                          <p:spTgt spid="260111"/>
                                        </p:tgtEl>
                                        <p:attrNameLst>
                                          <p:attrName>style.rotation</p:attrName>
                                        </p:attrNameLst>
                                      </p:cBhvr>
                                      <p:tavLst>
                                        <p:tav tm="0">
                                          <p:val>
                                            <p:fltVal val="90"/>
                                          </p:val>
                                        </p:tav>
                                        <p:tav tm="100000">
                                          <p:val>
                                            <p:fltVal val="0"/>
                                          </p:val>
                                        </p:tav>
                                      </p:tavLst>
                                    </p:anim>
                                    <p:animEffect transition="in" filter="fade">
                                      <p:cBhvr>
                                        <p:cTn id="16" dur="1000"/>
                                        <p:tgtEl>
                                          <p:spTgt spid="260111"/>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260110"/>
                                        </p:tgtEl>
                                        <p:attrNameLst>
                                          <p:attrName>style.visibility</p:attrName>
                                        </p:attrNameLst>
                                      </p:cBhvr>
                                      <p:to>
                                        <p:strVal val="visible"/>
                                      </p:to>
                                    </p:set>
                                    <p:anim calcmode="lin" valueType="num">
                                      <p:cBhvr>
                                        <p:cTn id="19" dur="1000" fill="hold"/>
                                        <p:tgtEl>
                                          <p:spTgt spid="260110"/>
                                        </p:tgtEl>
                                        <p:attrNameLst>
                                          <p:attrName>ppt_w</p:attrName>
                                        </p:attrNameLst>
                                      </p:cBhvr>
                                      <p:tavLst>
                                        <p:tav tm="0">
                                          <p:val>
                                            <p:fltVal val="0"/>
                                          </p:val>
                                        </p:tav>
                                        <p:tav tm="100000">
                                          <p:val>
                                            <p:strVal val="#ppt_w"/>
                                          </p:val>
                                        </p:tav>
                                      </p:tavLst>
                                    </p:anim>
                                    <p:anim calcmode="lin" valueType="num">
                                      <p:cBhvr>
                                        <p:cTn id="20" dur="1000" fill="hold"/>
                                        <p:tgtEl>
                                          <p:spTgt spid="260110"/>
                                        </p:tgtEl>
                                        <p:attrNameLst>
                                          <p:attrName>ppt_h</p:attrName>
                                        </p:attrNameLst>
                                      </p:cBhvr>
                                      <p:tavLst>
                                        <p:tav tm="0">
                                          <p:val>
                                            <p:fltVal val="0"/>
                                          </p:val>
                                        </p:tav>
                                        <p:tav tm="100000">
                                          <p:val>
                                            <p:strVal val="#ppt_h"/>
                                          </p:val>
                                        </p:tav>
                                      </p:tavLst>
                                    </p:anim>
                                    <p:anim calcmode="lin" valueType="num">
                                      <p:cBhvr>
                                        <p:cTn id="21" dur="1000" fill="hold"/>
                                        <p:tgtEl>
                                          <p:spTgt spid="260110"/>
                                        </p:tgtEl>
                                        <p:attrNameLst>
                                          <p:attrName>style.rotation</p:attrName>
                                        </p:attrNameLst>
                                      </p:cBhvr>
                                      <p:tavLst>
                                        <p:tav tm="0">
                                          <p:val>
                                            <p:fltVal val="90"/>
                                          </p:val>
                                        </p:tav>
                                        <p:tav tm="100000">
                                          <p:val>
                                            <p:fltVal val="0"/>
                                          </p:val>
                                        </p:tav>
                                      </p:tavLst>
                                    </p:anim>
                                    <p:animEffect transition="in" filter="fade">
                                      <p:cBhvr>
                                        <p:cTn id="22" dur="1000"/>
                                        <p:tgtEl>
                                          <p:spTgt spid="260110"/>
                                        </p:tgtEl>
                                      </p:cBhvr>
                                    </p:animEffect>
                                  </p:childTnLst>
                                </p:cTn>
                              </p:par>
                              <p:par>
                                <p:cTn id="23" presetID="31" presetClass="entr" presetSubtype="0" fill="hold" nodeType="withEffect">
                                  <p:stCondLst>
                                    <p:cond delay="0"/>
                                  </p:stCondLst>
                                  <p:iterate type="lt">
                                    <p:tmPct val="5000"/>
                                  </p:iterate>
                                  <p:childTnLst>
                                    <p:set>
                                      <p:cBhvr>
                                        <p:cTn id="24" dur="1" fill="hold">
                                          <p:stCondLst>
                                            <p:cond delay="0"/>
                                          </p:stCondLst>
                                        </p:cTn>
                                        <p:tgtEl>
                                          <p:spTgt spid="260108"/>
                                        </p:tgtEl>
                                        <p:attrNameLst>
                                          <p:attrName>style.visibility</p:attrName>
                                        </p:attrNameLst>
                                      </p:cBhvr>
                                      <p:to>
                                        <p:strVal val="visible"/>
                                      </p:to>
                                    </p:set>
                                    <p:anim calcmode="lin" valueType="num">
                                      <p:cBhvr>
                                        <p:cTn id="25" dur="1000" fill="hold"/>
                                        <p:tgtEl>
                                          <p:spTgt spid="260108"/>
                                        </p:tgtEl>
                                        <p:attrNameLst>
                                          <p:attrName>ppt_w</p:attrName>
                                        </p:attrNameLst>
                                      </p:cBhvr>
                                      <p:tavLst>
                                        <p:tav tm="0">
                                          <p:val>
                                            <p:fltVal val="0"/>
                                          </p:val>
                                        </p:tav>
                                        <p:tav tm="100000">
                                          <p:val>
                                            <p:strVal val="#ppt_w"/>
                                          </p:val>
                                        </p:tav>
                                      </p:tavLst>
                                    </p:anim>
                                    <p:anim calcmode="lin" valueType="num">
                                      <p:cBhvr>
                                        <p:cTn id="26" dur="1000" fill="hold"/>
                                        <p:tgtEl>
                                          <p:spTgt spid="260108"/>
                                        </p:tgtEl>
                                        <p:attrNameLst>
                                          <p:attrName>ppt_h</p:attrName>
                                        </p:attrNameLst>
                                      </p:cBhvr>
                                      <p:tavLst>
                                        <p:tav tm="0">
                                          <p:val>
                                            <p:fltVal val="0"/>
                                          </p:val>
                                        </p:tav>
                                        <p:tav tm="100000">
                                          <p:val>
                                            <p:strVal val="#ppt_h"/>
                                          </p:val>
                                        </p:tav>
                                      </p:tavLst>
                                    </p:anim>
                                    <p:anim calcmode="lin" valueType="num">
                                      <p:cBhvr>
                                        <p:cTn id="27" dur="1000" fill="hold"/>
                                        <p:tgtEl>
                                          <p:spTgt spid="260108"/>
                                        </p:tgtEl>
                                        <p:attrNameLst>
                                          <p:attrName>style.rotation</p:attrName>
                                        </p:attrNameLst>
                                      </p:cBhvr>
                                      <p:tavLst>
                                        <p:tav tm="0">
                                          <p:val>
                                            <p:fltVal val="90"/>
                                          </p:val>
                                        </p:tav>
                                        <p:tav tm="100000">
                                          <p:val>
                                            <p:fltVal val="0"/>
                                          </p:val>
                                        </p:tav>
                                      </p:tavLst>
                                    </p:anim>
                                    <p:animEffect transition="in" filter="fade">
                                      <p:cBhvr>
                                        <p:cTn id="28" dur="1000"/>
                                        <p:tgtEl>
                                          <p:spTgt spid="260108"/>
                                        </p:tgtEl>
                                      </p:cBhvr>
                                    </p:animEffect>
                                  </p:childTnLst>
                                </p:cTn>
                              </p:par>
                              <p:par>
                                <p:cTn id="29" presetID="31" presetClass="entr" presetSubtype="0" fill="hold" nodeType="withEffect">
                                  <p:stCondLst>
                                    <p:cond delay="0"/>
                                  </p:stCondLst>
                                  <p:iterate type="lt">
                                    <p:tmPct val="5000"/>
                                  </p:iterate>
                                  <p:childTnLst>
                                    <p:set>
                                      <p:cBhvr>
                                        <p:cTn id="30" dur="1" fill="hold">
                                          <p:stCondLst>
                                            <p:cond delay="0"/>
                                          </p:stCondLst>
                                        </p:cTn>
                                        <p:tgtEl>
                                          <p:spTgt spid="260100"/>
                                        </p:tgtEl>
                                        <p:attrNameLst>
                                          <p:attrName>style.visibility</p:attrName>
                                        </p:attrNameLst>
                                      </p:cBhvr>
                                      <p:to>
                                        <p:strVal val="visible"/>
                                      </p:to>
                                    </p:set>
                                    <p:anim calcmode="lin" valueType="num">
                                      <p:cBhvr>
                                        <p:cTn id="31" dur="1000" fill="hold"/>
                                        <p:tgtEl>
                                          <p:spTgt spid="260100"/>
                                        </p:tgtEl>
                                        <p:attrNameLst>
                                          <p:attrName>ppt_w</p:attrName>
                                        </p:attrNameLst>
                                      </p:cBhvr>
                                      <p:tavLst>
                                        <p:tav tm="0">
                                          <p:val>
                                            <p:fltVal val="0"/>
                                          </p:val>
                                        </p:tav>
                                        <p:tav tm="100000">
                                          <p:val>
                                            <p:strVal val="#ppt_w"/>
                                          </p:val>
                                        </p:tav>
                                      </p:tavLst>
                                    </p:anim>
                                    <p:anim calcmode="lin" valueType="num">
                                      <p:cBhvr>
                                        <p:cTn id="32" dur="1000" fill="hold"/>
                                        <p:tgtEl>
                                          <p:spTgt spid="260100"/>
                                        </p:tgtEl>
                                        <p:attrNameLst>
                                          <p:attrName>ppt_h</p:attrName>
                                        </p:attrNameLst>
                                      </p:cBhvr>
                                      <p:tavLst>
                                        <p:tav tm="0">
                                          <p:val>
                                            <p:fltVal val="0"/>
                                          </p:val>
                                        </p:tav>
                                        <p:tav tm="100000">
                                          <p:val>
                                            <p:strVal val="#ppt_h"/>
                                          </p:val>
                                        </p:tav>
                                      </p:tavLst>
                                    </p:anim>
                                    <p:anim calcmode="lin" valueType="num">
                                      <p:cBhvr>
                                        <p:cTn id="33" dur="1000" fill="hold"/>
                                        <p:tgtEl>
                                          <p:spTgt spid="260100"/>
                                        </p:tgtEl>
                                        <p:attrNameLst>
                                          <p:attrName>style.rotation</p:attrName>
                                        </p:attrNameLst>
                                      </p:cBhvr>
                                      <p:tavLst>
                                        <p:tav tm="0">
                                          <p:val>
                                            <p:fltVal val="90"/>
                                          </p:val>
                                        </p:tav>
                                        <p:tav tm="100000">
                                          <p:val>
                                            <p:fltVal val="0"/>
                                          </p:val>
                                        </p:tav>
                                      </p:tavLst>
                                    </p:anim>
                                    <p:animEffect transition="in" filter="fade">
                                      <p:cBhvr>
                                        <p:cTn id="34" dur="1000"/>
                                        <p:tgtEl>
                                          <p:spTgt spid="260100"/>
                                        </p:tgtEl>
                                      </p:cBhvr>
                                    </p:animEffect>
                                  </p:childTnLst>
                                </p:cTn>
                              </p:par>
                              <p:par>
                                <p:cTn id="35" presetID="31" presetClass="entr" presetSubtype="0" fill="hold" nodeType="withEffect">
                                  <p:stCondLst>
                                    <p:cond delay="0"/>
                                  </p:stCondLst>
                                  <p:iterate type="lt">
                                    <p:tmPct val="5000"/>
                                  </p:iterate>
                                  <p:childTnLst>
                                    <p:set>
                                      <p:cBhvr>
                                        <p:cTn id="36" dur="1" fill="hold">
                                          <p:stCondLst>
                                            <p:cond delay="0"/>
                                          </p:stCondLst>
                                        </p:cTn>
                                        <p:tgtEl>
                                          <p:spTgt spid="260101"/>
                                        </p:tgtEl>
                                        <p:attrNameLst>
                                          <p:attrName>style.visibility</p:attrName>
                                        </p:attrNameLst>
                                      </p:cBhvr>
                                      <p:to>
                                        <p:strVal val="visible"/>
                                      </p:to>
                                    </p:set>
                                    <p:anim calcmode="lin" valueType="num">
                                      <p:cBhvr>
                                        <p:cTn id="37" dur="1000" fill="hold"/>
                                        <p:tgtEl>
                                          <p:spTgt spid="260101"/>
                                        </p:tgtEl>
                                        <p:attrNameLst>
                                          <p:attrName>ppt_w</p:attrName>
                                        </p:attrNameLst>
                                      </p:cBhvr>
                                      <p:tavLst>
                                        <p:tav tm="0">
                                          <p:val>
                                            <p:fltVal val="0"/>
                                          </p:val>
                                        </p:tav>
                                        <p:tav tm="100000">
                                          <p:val>
                                            <p:strVal val="#ppt_w"/>
                                          </p:val>
                                        </p:tav>
                                      </p:tavLst>
                                    </p:anim>
                                    <p:anim calcmode="lin" valueType="num">
                                      <p:cBhvr>
                                        <p:cTn id="38" dur="1000" fill="hold"/>
                                        <p:tgtEl>
                                          <p:spTgt spid="260101"/>
                                        </p:tgtEl>
                                        <p:attrNameLst>
                                          <p:attrName>ppt_h</p:attrName>
                                        </p:attrNameLst>
                                      </p:cBhvr>
                                      <p:tavLst>
                                        <p:tav tm="0">
                                          <p:val>
                                            <p:fltVal val="0"/>
                                          </p:val>
                                        </p:tav>
                                        <p:tav tm="100000">
                                          <p:val>
                                            <p:strVal val="#ppt_h"/>
                                          </p:val>
                                        </p:tav>
                                      </p:tavLst>
                                    </p:anim>
                                    <p:anim calcmode="lin" valueType="num">
                                      <p:cBhvr>
                                        <p:cTn id="39" dur="1000" fill="hold"/>
                                        <p:tgtEl>
                                          <p:spTgt spid="260101"/>
                                        </p:tgtEl>
                                        <p:attrNameLst>
                                          <p:attrName>style.rotation</p:attrName>
                                        </p:attrNameLst>
                                      </p:cBhvr>
                                      <p:tavLst>
                                        <p:tav tm="0">
                                          <p:val>
                                            <p:fltVal val="90"/>
                                          </p:val>
                                        </p:tav>
                                        <p:tav tm="100000">
                                          <p:val>
                                            <p:fltVal val="0"/>
                                          </p:val>
                                        </p:tav>
                                      </p:tavLst>
                                    </p:anim>
                                    <p:animEffect transition="in" filter="fade">
                                      <p:cBhvr>
                                        <p:cTn id="40" dur="1000"/>
                                        <p:tgtEl>
                                          <p:spTgt spid="260101"/>
                                        </p:tgtEl>
                                      </p:cBhvr>
                                    </p:animEffect>
                                  </p:childTnLst>
                                </p:cTn>
                              </p:par>
                              <p:par>
                                <p:cTn id="41" presetID="31" presetClass="entr" presetSubtype="0" fill="hold" nodeType="withEffect">
                                  <p:stCondLst>
                                    <p:cond delay="0"/>
                                  </p:stCondLst>
                                  <p:iterate type="lt">
                                    <p:tmPct val="5000"/>
                                  </p:iterate>
                                  <p:childTnLst>
                                    <p:set>
                                      <p:cBhvr>
                                        <p:cTn id="42" dur="1" fill="hold">
                                          <p:stCondLst>
                                            <p:cond delay="0"/>
                                          </p:stCondLst>
                                        </p:cTn>
                                        <p:tgtEl>
                                          <p:spTgt spid="260103"/>
                                        </p:tgtEl>
                                        <p:attrNameLst>
                                          <p:attrName>style.visibility</p:attrName>
                                        </p:attrNameLst>
                                      </p:cBhvr>
                                      <p:to>
                                        <p:strVal val="visible"/>
                                      </p:to>
                                    </p:set>
                                    <p:anim calcmode="lin" valueType="num">
                                      <p:cBhvr>
                                        <p:cTn id="43" dur="1000" fill="hold"/>
                                        <p:tgtEl>
                                          <p:spTgt spid="260103"/>
                                        </p:tgtEl>
                                        <p:attrNameLst>
                                          <p:attrName>ppt_w</p:attrName>
                                        </p:attrNameLst>
                                      </p:cBhvr>
                                      <p:tavLst>
                                        <p:tav tm="0">
                                          <p:val>
                                            <p:fltVal val="0"/>
                                          </p:val>
                                        </p:tav>
                                        <p:tav tm="100000">
                                          <p:val>
                                            <p:strVal val="#ppt_w"/>
                                          </p:val>
                                        </p:tav>
                                      </p:tavLst>
                                    </p:anim>
                                    <p:anim calcmode="lin" valueType="num">
                                      <p:cBhvr>
                                        <p:cTn id="44" dur="1000" fill="hold"/>
                                        <p:tgtEl>
                                          <p:spTgt spid="260103"/>
                                        </p:tgtEl>
                                        <p:attrNameLst>
                                          <p:attrName>ppt_h</p:attrName>
                                        </p:attrNameLst>
                                      </p:cBhvr>
                                      <p:tavLst>
                                        <p:tav tm="0">
                                          <p:val>
                                            <p:fltVal val="0"/>
                                          </p:val>
                                        </p:tav>
                                        <p:tav tm="100000">
                                          <p:val>
                                            <p:strVal val="#ppt_h"/>
                                          </p:val>
                                        </p:tav>
                                      </p:tavLst>
                                    </p:anim>
                                    <p:anim calcmode="lin" valueType="num">
                                      <p:cBhvr>
                                        <p:cTn id="45" dur="1000" fill="hold"/>
                                        <p:tgtEl>
                                          <p:spTgt spid="260103"/>
                                        </p:tgtEl>
                                        <p:attrNameLst>
                                          <p:attrName>style.rotation</p:attrName>
                                        </p:attrNameLst>
                                      </p:cBhvr>
                                      <p:tavLst>
                                        <p:tav tm="0">
                                          <p:val>
                                            <p:fltVal val="90"/>
                                          </p:val>
                                        </p:tav>
                                        <p:tav tm="100000">
                                          <p:val>
                                            <p:fltVal val="0"/>
                                          </p:val>
                                        </p:tav>
                                      </p:tavLst>
                                    </p:anim>
                                    <p:animEffect transition="in" filter="fade">
                                      <p:cBhvr>
                                        <p:cTn id="46" dur="1000"/>
                                        <p:tgtEl>
                                          <p:spTgt spid="260103"/>
                                        </p:tgtEl>
                                      </p:cBhvr>
                                    </p:animEffect>
                                  </p:childTnLst>
                                </p:cTn>
                              </p:par>
                              <p:par>
                                <p:cTn id="47" presetID="31" presetClass="entr" presetSubtype="0" fill="hold" nodeType="withEffect">
                                  <p:stCondLst>
                                    <p:cond delay="0"/>
                                  </p:stCondLst>
                                  <p:iterate type="lt">
                                    <p:tmPct val="5000"/>
                                  </p:iterate>
                                  <p:childTnLst>
                                    <p:set>
                                      <p:cBhvr>
                                        <p:cTn id="48" dur="1" fill="hold">
                                          <p:stCondLst>
                                            <p:cond delay="0"/>
                                          </p:stCondLst>
                                        </p:cTn>
                                        <p:tgtEl>
                                          <p:spTgt spid="260107"/>
                                        </p:tgtEl>
                                        <p:attrNameLst>
                                          <p:attrName>style.visibility</p:attrName>
                                        </p:attrNameLst>
                                      </p:cBhvr>
                                      <p:to>
                                        <p:strVal val="visible"/>
                                      </p:to>
                                    </p:set>
                                    <p:anim calcmode="lin" valueType="num">
                                      <p:cBhvr>
                                        <p:cTn id="49" dur="1000" fill="hold"/>
                                        <p:tgtEl>
                                          <p:spTgt spid="260107"/>
                                        </p:tgtEl>
                                        <p:attrNameLst>
                                          <p:attrName>ppt_w</p:attrName>
                                        </p:attrNameLst>
                                      </p:cBhvr>
                                      <p:tavLst>
                                        <p:tav tm="0">
                                          <p:val>
                                            <p:fltVal val="0"/>
                                          </p:val>
                                        </p:tav>
                                        <p:tav tm="100000">
                                          <p:val>
                                            <p:strVal val="#ppt_w"/>
                                          </p:val>
                                        </p:tav>
                                      </p:tavLst>
                                    </p:anim>
                                    <p:anim calcmode="lin" valueType="num">
                                      <p:cBhvr>
                                        <p:cTn id="50" dur="1000" fill="hold"/>
                                        <p:tgtEl>
                                          <p:spTgt spid="260107"/>
                                        </p:tgtEl>
                                        <p:attrNameLst>
                                          <p:attrName>ppt_h</p:attrName>
                                        </p:attrNameLst>
                                      </p:cBhvr>
                                      <p:tavLst>
                                        <p:tav tm="0">
                                          <p:val>
                                            <p:fltVal val="0"/>
                                          </p:val>
                                        </p:tav>
                                        <p:tav tm="100000">
                                          <p:val>
                                            <p:strVal val="#ppt_h"/>
                                          </p:val>
                                        </p:tav>
                                      </p:tavLst>
                                    </p:anim>
                                    <p:anim calcmode="lin" valueType="num">
                                      <p:cBhvr>
                                        <p:cTn id="51" dur="1000" fill="hold"/>
                                        <p:tgtEl>
                                          <p:spTgt spid="260107"/>
                                        </p:tgtEl>
                                        <p:attrNameLst>
                                          <p:attrName>style.rotation</p:attrName>
                                        </p:attrNameLst>
                                      </p:cBhvr>
                                      <p:tavLst>
                                        <p:tav tm="0">
                                          <p:val>
                                            <p:fltVal val="90"/>
                                          </p:val>
                                        </p:tav>
                                        <p:tav tm="100000">
                                          <p:val>
                                            <p:fltVal val="0"/>
                                          </p:val>
                                        </p:tav>
                                      </p:tavLst>
                                    </p:anim>
                                    <p:animEffect transition="in" filter="fade">
                                      <p:cBhvr>
                                        <p:cTn id="52" dur="1000"/>
                                        <p:tgtEl>
                                          <p:spTgt spid="260107"/>
                                        </p:tgtEl>
                                      </p:cBhvr>
                                    </p:animEffect>
                                  </p:childTnLst>
                                </p:cTn>
                              </p:par>
                              <p:par>
                                <p:cTn id="53" presetID="31" presetClass="entr" presetSubtype="0" fill="hold" nodeType="withEffect">
                                  <p:stCondLst>
                                    <p:cond delay="0"/>
                                  </p:stCondLst>
                                  <p:iterate type="lt">
                                    <p:tmPct val="5000"/>
                                  </p:iterate>
                                  <p:childTnLst>
                                    <p:set>
                                      <p:cBhvr>
                                        <p:cTn id="54" dur="1" fill="hold">
                                          <p:stCondLst>
                                            <p:cond delay="0"/>
                                          </p:stCondLst>
                                        </p:cTn>
                                        <p:tgtEl>
                                          <p:spTgt spid="260105"/>
                                        </p:tgtEl>
                                        <p:attrNameLst>
                                          <p:attrName>style.visibility</p:attrName>
                                        </p:attrNameLst>
                                      </p:cBhvr>
                                      <p:to>
                                        <p:strVal val="visible"/>
                                      </p:to>
                                    </p:set>
                                    <p:anim calcmode="lin" valueType="num">
                                      <p:cBhvr>
                                        <p:cTn id="55" dur="1000" fill="hold"/>
                                        <p:tgtEl>
                                          <p:spTgt spid="260105"/>
                                        </p:tgtEl>
                                        <p:attrNameLst>
                                          <p:attrName>ppt_w</p:attrName>
                                        </p:attrNameLst>
                                      </p:cBhvr>
                                      <p:tavLst>
                                        <p:tav tm="0">
                                          <p:val>
                                            <p:fltVal val="0"/>
                                          </p:val>
                                        </p:tav>
                                        <p:tav tm="100000">
                                          <p:val>
                                            <p:strVal val="#ppt_w"/>
                                          </p:val>
                                        </p:tav>
                                      </p:tavLst>
                                    </p:anim>
                                    <p:anim calcmode="lin" valueType="num">
                                      <p:cBhvr>
                                        <p:cTn id="56" dur="1000" fill="hold"/>
                                        <p:tgtEl>
                                          <p:spTgt spid="260105"/>
                                        </p:tgtEl>
                                        <p:attrNameLst>
                                          <p:attrName>ppt_h</p:attrName>
                                        </p:attrNameLst>
                                      </p:cBhvr>
                                      <p:tavLst>
                                        <p:tav tm="0">
                                          <p:val>
                                            <p:fltVal val="0"/>
                                          </p:val>
                                        </p:tav>
                                        <p:tav tm="100000">
                                          <p:val>
                                            <p:strVal val="#ppt_h"/>
                                          </p:val>
                                        </p:tav>
                                      </p:tavLst>
                                    </p:anim>
                                    <p:anim calcmode="lin" valueType="num">
                                      <p:cBhvr>
                                        <p:cTn id="57" dur="1000" fill="hold"/>
                                        <p:tgtEl>
                                          <p:spTgt spid="260105"/>
                                        </p:tgtEl>
                                        <p:attrNameLst>
                                          <p:attrName>style.rotation</p:attrName>
                                        </p:attrNameLst>
                                      </p:cBhvr>
                                      <p:tavLst>
                                        <p:tav tm="0">
                                          <p:val>
                                            <p:fltVal val="90"/>
                                          </p:val>
                                        </p:tav>
                                        <p:tav tm="100000">
                                          <p:val>
                                            <p:fltVal val="0"/>
                                          </p:val>
                                        </p:tav>
                                      </p:tavLst>
                                    </p:anim>
                                    <p:animEffect transition="in" filter="fade">
                                      <p:cBhvr>
                                        <p:cTn id="58" dur="1000"/>
                                        <p:tgtEl>
                                          <p:spTgt spid="260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WordArt 2"/>
          <p:cNvSpPr>
            <a:spLocks noChangeArrowheads="1" noChangeShapeType="1" noTextEdit="1"/>
          </p:cNvSpPr>
          <p:nvPr/>
        </p:nvSpPr>
        <p:spPr bwMode="auto">
          <a:xfrm>
            <a:off x="2590800" y="76200"/>
            <a:ext cx="3733800" cy="914400"/>
          </a:xfrm>
          <a:prstGeom prst="rect">
            <a:avLst/>
          </a:prstGeom>
        </p:spPr>
        <p:txBody>
          <a:bodyPr wrap="none" fromWordArt="1">
            <a:prstTxWarp prst="textDoubleWave1">
              <a:avLst>
                <a:gd name="adj1" fmla="val 6500"/>
                <a:gd name="adj2" fmla="val 0"/>
              </a:avLst>
            </a:prstTxWarp>
          </a:bodyPr>
          <a:lstStyle/>
          <a:p>
            <a:pPr algn="ctr"/>
            <a:r>
              <a:rPr lang="vi-VN" sz="3600" b="1" kern="10" spc="-360">
                <a:ln w="12700">
                  <a:solidFill>
                    <a:srgbClr val="FFFF00"/>
                  </a:solidFill>
                  <a:round/>
                  <a:headEnd/>
                  <a:tailEnd/>
                </a:ln>
                <a:solidFill>
                  <a:srgbClr val="FF3300"/>
                </a:solidFill>
                <a:effectLst>
                  <a:outerShdw sy="50000" kx="-2453608" algn="br" rotWithShape="0">
                    <a:srgbClr val="000099">
                      <a:alpha val="50000"/>
                    </a:srgbClr>
                  </a:outerShdw>
                </a:effectLst>
                <a:latin typeface="Times New Roman"/>
                <a:cs typeface="Times New Roman"/>
              </a:rPr>
              <a:t>TRÒ CHƠI</a:t>
            </a:r>
            <a:endParaRPr lang="en-US" sz="3600" b="1" kern="10" spc="-360">
              <a:ln w="12700">
                <a:solidFill>
                  <a:srgbClr val="FFFF00"/>
                </a:solidFill>
                <a:round/>
                <a:headEnd/>
                <a:tailEnd/>
              </a:ln>
              <a:solidFill>
                <a:srgbClr val="FF3300"/>
              </a:solidFill>
              <a:effectLst>
                <a:outerShdw sy="50000" kx="-2453608" algn="br" rotWithShape="0">
                  <a:srgbClr val="000099">
                    <a:alpha val="50000"/>
                  </a:srgbClr>
                </a:outerShdw>
              </a:effectLst>
              <a:latin typeface="Times New Roman"/>
              <a:cs typeface="Times New Roman"/>
            </a:endParaRPr>
          </a:p>
        </p:txBody>
      </p:sp>
      <p:sp>
        <p:nvSpPr>
          <p:cNvPr id="262147" name="Oval 3"/>
          <p:cNvSpPr>
            <a:spLocks noChangeArrowheads="1"/>
          </p:cNvSpPr>
          <p:nvPr/>
        </p:nvSpPr>
        <p:spPr bwMode="auto">
          <a:xfrm>
            <a:off x="381000" y="1295400"/>
            <a:ext cx="609600" cy="609600"/>
          </a:xfrm>
          <a:prstGeom prst="ellipse">
            <a:avLst/>
          </a:prstGeom>
          <a:solidFill>
            <a:srgbClr val="6600FF"/>
          </a:solidFill>
          <a:ln w="9525">
            <a:solidFill>
              <a:schemeClr val="tx1"/>
            </a:solidFill>
            <a:round/>
            <a:headEnd/>
            <a:tailEnd/>
          </a:ln>
          <a:effectLst/>
        </p:spPr>
        <p:txBody>
          <a:bodyPr wrap="none" anchor="ctr"/>
          <a:lstStyle/>
          <a:p>
            <a:pPr algn="ctr"/>
            <a:r>
              <a:rPr lang="en-US" sz="3600">
                <a:solidFill>
                  <a:srgbClr val="FFFF00"/>
                </a:solidFill>
                <a:latin typeface="Times New Roman" pitchFamily="18" charset="0"/>
                <a:cs typeface="Arial" charset="0"/>
              </a:rPr>
              <a:t>1</a:t>
            </a:r>
          </a:p>
        </p:txBody>
      </p:sp>
      <p:sp>
        <p:nvSpPr>
          <p:cNvPr id="262149" name="Oval 5"/>
          <p:cNvSpPr>
            <a:spLocks noChangeArrowheads="1"/>
          </p:cNvSpPr>
          <p:nvPr/>
        </p:nvSpPr>
        <p:spPr bwMode="auto">
          <a:xfrm>
            <a:off x="381000" y="1828800"/>
            <a:ext cx="609600" cy="609600"/>
          </a:xfrm>
          <a:prstGeom prst="ellipse">
            <a:avLst/>
          </a:prstGeom>
          <a:solidFill>
            <a:srgbClr val="6600FF"/>
          </a:solidFill>
          <a:ln w="9525">
            <a:solidFill>
              <a:schemeClr val="tx1"/>
            </a:solidFill>
            <a:round/>
            <a:headEnd/>
            <a:tailEnd/>
          </a:ln>
          <a:effectLst/>
        </p:spPr>
        <p:txBody>
          <a:bodyPr wrap="none" anchor="ctr"/>
          <a:lstStyle/>
          <a:p>
            <a:pPr algn="ctr"/>
            <a:r>
              <a:rPr lang="en-US" sz="3600">
                <a:solidFill>
                  <a:srgbClr val="FFFF00"/>
                </a:solidFill>
                <a:latin typeface="Times New Roman" pitchFamily="18" charset="0"/>
                <a:cs typeface="Arial" charset="0"/>
              </a:rPr>
              <a:t>2</a:t>
            </a:r>
          </a:p>
        </p:txBody>
      </p:sp>
      <p:sp>
        <p:nvSpPr>
          <p:cNvPr id="262150" name="Oval 6"/>
          <p:cNvSpPr>
            <a:spLocks noChangeArrowheads="1"/>
          </p:cNvSpPr>
          <p:nvPr/>
        </p:nvSpPr>
        <p:spPr bwMode="auto">
          <a:xfrm>
            <a:off x="381000" y="2362200"/>
            <a:ext cx="609600" cy="609600"/>
          </a:xfrm>
          <a:prstGeom prst="ellipse">
            <a:avLst/>
          </a:prstGeom>
          <a:solidFill>
            <a:srgbClr val="6600FF"/>
          </a:solidFill>
          <a:ln w="9525">
            <a:solidFill>
              <a:schemeClr val="tx1"/>
            </a:solidFill>
            <a:round/>
            <a:headEnd/>
            <a:tailEnd/>
          </a:ln>
          <a:effectLst/>
        </p:spPr>
        <p:txBody>
          <a:bodyPr wrap="none" anchor="ctr"/>
          <a:lstStyle/>
          <a:p>
            <a:pPr algn="ctr"/>
            <a:r>
              <a:rPr lang="en-US" sz="3600">
                <a:solidFill>
                  <a:srgbClr val="FFFF00"/>
                </a:solidFill>
                <a:latin typeface="Times New Roman" pitchFamily="18" charset="0"/>
                <a:cs typeface="Arial" charset="0"/>
              </a:rPr>
              <a:t>3</a:t>
            </a:r>
          </a:p>
        </p:txBody>
      </p:sp>
      <p:sp>
        <p:nvSpPr>
          <p:cNvPr id="262151" name="Oval 7"/>
          <p:cNvSpPr>
            <a:spLocks noChangeArrowheads="1"/>
          </p:cNvSpPr>
          <p:nvPr/>
        </p:nvSpPr>
        <p:spPr bwMode="auto">
          <a:xfrm>
            <a:off x="381000" y="2905125"/>
            <a:ext cx="609600" cy="609600"/>
          </a:xfrm>
          <a:prstGeom prst="ellipse">
            <a:avLst/>
          </a:prstGeom>
          <a:solidFill>
            <a:srgbClr val="6600FF"/>
          </a:solidFill>
          <a:ln w="9525">
            <a:solidFill>
              <a:schemeClr val="tx1"/>
            </a:solidFill>
            <a:round/>
            <a:headEnd/>
            <a:tailEnd/>
          </a:ln>
          <a:effectLst/>
        </p:spPr>
        <p:txBody>
          <a:bodyPr wrap="none" anchor="ctr"/>
          <a:lstStyle/>
          <a:p>
            <a:pPr algn="ctr"/>
            <a:r>
              <a:rPr lang="en-US" sz="3600">
                <a:solidFill>
                  <a:srgbClr val="FFFF00"/>
                </a:solidFill>
                <a:latin typeface="Times New Roman" pitchFamily="18" charset="0"/>
                <a:cs typeface="Arial" charset="0"/>
              </a:rPr>
              <a:t>4</a:t>
            </a:r>
          </a:p>
        </p:txBody>
      </p:sp>
      <p:sp>
        <p:nvSpPr>
          <p:cNvPr id="262152" name="Oval 8"/>
          <p:cNvSpPr>
            <a:spLocks noChangeArrowheads="1"/>
          </p:cNvSpPr>
          <p:nvPr/>
        </p:nvSpPr>
        <p:spPr bwMode="auto">
          <a:xfrm>
            <a:off x="381000" y="3435350"/>
            <a:ext cx="609600" cy="609600"/>
          </a:xfrm>
          <a:prstGeom prst="ellipse">
            <a:avLst/>
          </a:prstGeom>
          <a:solidFill>
            <a:srgbClr val="6600FF"/>
          </a:solidFill>
          <a:ln w="9525">
            <a:solidFill>
              <a:schemeClr val="tx1"/>
            </a:solidFill>
            <a:round/>
            <a:headEnd/>
            <a:tailEnd/>
          </a:ln>
          <a:effectLst/>
        </p:spPr>
        <p:txBody>
          <a:bodyPr wrap="none" anchor="ctr"/>
          <a:lstStyle/>
          <a:p>
            <a:pPr algn="ctr"/>
            <a:r>
              <a:rPr lang="en-US" sz="3600">
                <a:solidFill>
                  <a:srgbClr val="FFFF00"/>
                </a:solidFill>
                <a:latin typeface="Times New Roman" pitchFamily="18" charset="0"/>
                <a:cs typeface="Arial" charset="0"/>
              </a:rPr>
              <a:t>5</a:t>
            </a:r>
          </a:p>
        </p:txBody>
      </p:sp>
      <p:sp>
        <p:nvSpPr>
          <p:cNvPr id="262153" name="Text Box 9"/>
          <p:cNvSpPr txBox="1">
            <a:spLocks noChangeArrowheads="1"/>
          </p:cNvSpPr>
          <p:nvPr/>
        </p:nvSpPr>
        <p:spPr bwMode="auto">
          <a:xfrm>
            <a:off x="125413" y="5416550"/>
            <a:ext cx="8915400" cy="519113"/>
          </a:xfrm>
          <a:prstGeom prst="rect">
            <a:avLst/>
          </a:prstGeom>
          <a:noFill/>
          <a:ln w="9525">
            <a:noFill/>
            <a:miter lim="800000"/>
            <a:headEnd/>
            <a:tailEnd/>
          </a:ln>
          <a:effectLst/>
        </p:spPr>
        <p:txBody>
          <a:bodyPr>
            <a:spAutoFit/>
          </a:bodyPr>
          <a:lstStyle/>
          <a:p>
            <a:pPr>
              <a:spcBef>
                <a:spcPct val="50000"/>
              </a:spcBef>
            </a:pPr>
            <a:r>
              <a:rPr lang="en-US" sz="2800">
                <a:solidFill>
                  <a:srgbClr val="FF0000"/>
                </a:solidFill>
                <a:effectLst>
                  <a:outerShdw blurRad="38100" dist="38100" dir="2700000" algn="tl">
                    <a:srgbClr val="000000"/>
                  </a:outerShdw>
                </a:effectLst>
              </a:rPr>
              <a:t>1. Khai thác hải sản chủ yếu ở đâu?</a:t>
            </a:r>
          </a:p>
        </p:txBody>
      </p:sp>
      <p:sp>
        <p:nvSpPr>
          <p:cNvPr id="262210" name="Text Box 66"/>
          <p:cNvSpPr txBox="1">
            <a:spLocks noChangeArrowheads="1"/>
          </p:cNvSpPr>
          <p:nvPr/>
        </p:nvSpPr>
        <p:spPr bwMode="auto">
          <a:xfrm>
            <a:off x="119063" y="5394325"/>
            <a:ext cx="8534400" cy="946150"/>
          </a:xfrm>
          <a:prstGeom prst="rect">
            <a:avLst/>
          </a:prstGeom>
          <a:noFill/>
          <a:ln w="9525">
            <a:noFill/>
            <a:miter lim="800000"/>
            <a:headEnd/>
            <a:tailEnd/>
          </a:ln>
          <a:effectLst/>
        </p:spPr>
        <p:txBody>
          <a:bodyPr>
            <a:spAutoFit/>
          </a:bodyPr>
          <a:lstStyle/>
          <a:p>
            <a:pPr>
              <a:spcBef>
                <a:spcPct val="50000"/>
              </a:spcBef>
            </a:pPr>
            <a:r>
              <a:rPr lang="en-US" sz="2800">
                <a:solidFill>
                  <a:srgbClr val="FF0000"/>
                </a:solidFill>
                <a:effectLst>
                  <a:outerShdw blurRad="38100" dist="38100" dir="2700000" algn="tl">
                    <a:srgbClr val="000000"/>
                  </a:outerShdw>
                </a:effectLst>
              </a:rPr>
              <a:t>6. Nhà máy lọc dầu Dung Quất thuộc tỉnh nào ở nước ta?</a:t>
            </a:r>
          </a:p>
        </p:txBody>
      </p:sp>
      <p:sp>
        <p:nvSpPr>
          <p:cNvPr id="262211" name="Text Box 67"/>
          <p:cNvSpPr txBox="1">
            <a:spLocks noChangeArrowheads="1"/>
          </p:cNvSpPr>
          <p:nvPr/>
        </p:nvSpPr>
        <p:spPr bwMode="auto">
          <a:xfrm>
            <a:off x="123825" y="5416550"/>
            <a:ext cx="8534400" cy="946150"/>
          </a:xfrm>
          <a:prstGeom prst="rect">
            <a:avLst/>
          </a:prstGeom>
          <a:noFill/>
          <a:ln w="9525">
            <a:noFill/>
            <a:miter lim="800000"/>
            <a:headEnd/>
            <a:tailEnd/>
          </a:ln>
          <a:effectLst/>
        </p:spPr>
        <p:txBody>
          <a:bodyPr>
            <a:spAutoFit/>
          </a:bodyPr>
          <a:lstStyle/>
          <a:p>
            <a:pPr>
              <a:spcBef>
                <a:spcPct val="50000"/>
              </a:spcBef>
            </a:pPr>
            <a:r>
              <a:rPr lang="en-US" sz="2800">
                <a:solidFill>
                  <a:srgbClr val="FF0000"/>
                </a:solidFill>
                <a:effectLst>
                  <a:outerShdw blurRad="38100" dist="38100" dir="2700000" algn="tl">
                    <a:srgbClr val="000000"/>
                  </a:outerShdw>
                </a:effectLst>
              </a:rPr>
              <a:t>2. Nơi đánh bắt nhiều hải sản nhất là các tỉnh ven biển từ Quảng Ngãi tới ……………….</a:t>
            </a:r>
          </a:p>
        </p:txBody>
      </p:sp>
      <p:sp>
        <p:nvSpPr>
          <p:cNvPr id="262212" name="Oval 68"/>
          <p:cNvSpPr>
            <a:spLocks noChangeArrowheads="1"/>
          </p:cNvSpPr>
          <p:nvPr/>
        </p:nvSpPr>
        <p:spPr bwMode="auto">
          <a:xfrm>
            <a:off x="381000" y="3935413"/>
            <a:ext cx="609600" cy="609600"/>
          </a:xfrm>
          <a:prstGeom prst="ellipse">
            <a:avLst/>
          </a:prstGeom>
          <a:solidFill>
            <a:srgbClr val="6600FF"/>
          </a:solidFill>
          <a:ln w="9525">
            <a:solidFill>
              <a:schemeClr val="tx1"/>
            </a:solidFill>
            <a:round/>
            <a:headEnd/>
            <a:tailEnd/>
          </a:ln>
          <a:effectLst/>
        </p:spPr>
        <p:txBody>
          <a:bodyPr wrap="none" anchor="ctr"/>
          <a:lstStyle/>
          <a:p>
            <a:pPr algn="ctr"/>
            <a:r>
              <a:rPr lang="en-US" sz="3600">
                <a:solidFill>
                  <a:srgbClr val="FFFF00"/>
                </a:solidFill>
                <a:latin typeface="Times New Roman" pitchFamily="18" charset="0"/>
                <a:cs typeface="Arial" charset="0"/>
              </a:rPr>
              <a:t>6</a:t>
            </a:r>
          </a:p>
        </p:txBody>
      </p:sp>
      <p:sp>
        <p:nvSpPr>
          <p:cNvPr id="262213" name="Text Box 69"/>
          <p:cNvSpPr txBox="1">
            <a:spLocks noChangeArrowheads="1"/>
          </p:cNvSpPr>
          <p:nvPr/>
        </p:nvSpPr>
        <p:spPr bwMode="auto">
          <a:xfrm>
            <a:off x="119063" y="5414963"/>
            <a:ext cx="8534400" cy="946150"/>
          </a:xfrm>
          <a:prstGeom prst="rect">
            <a:avLst/>
          </a:prstGeom>
          <a:noFill/>
          <a:ln w="9525">
            <a:noFill/>
            <a:miter lim="800000"/>
            <a:headEnd/>
            <a:tailEnd/>
          </a:ln>
          <a:effectLst/>
        </p:spPr>
        <p:txBody>
          <a:bodyPr>
            <a:spAutoFit/>
          </a:bodyPr>
          <a:lstStyle/>
          <a:p>
            <a:pPr>
              <a:spcBef>
                <a:spcPct val="50000"/>
              </a:spcBef>
            </a:pPr>
            <a:r>
              <a:rPr lang="en-US" sz="2800">
                <a:solidFill>
                  <a:srgbClr val="FF0000"/>
                </a:solidFill>
                <a:effectLst>
                  <a:outerShdw blurRad="38100" dist="38100" dir="2700000" algn="tl">
                    <a:srgbClr val="000000"/>
                  </a:outerShdw>
                </a:effectLst>
              </a:rPr>
              <a:t>4. Nước ta đang khai thác dầu khí ở vùng biển phía ……….</a:t>
            </a:r>
          </a:p>
        </p:txBody>
      </p:sp>
      <p:sp>
        <p:nvSpPr>
          <p:cNvPr id="262214" name="Text Box 70"/>
          <p:cNvSpPr txBox="1">
            <a:spLocks noChangeArrowheads="1"/>
          </p:cNvSpPr>
          <p:nvPr/>
        </p:nvSpPr>
        <p:spPr bwMode="auto">
          <a:xfrm>
            <a:off x="123825" y="5394325"/>
            <a:ext cx="8610600" cy="946150"/>
          </a:xfrm>
          <a:prstGeom prst="rect">
            <a:avLst/>
          </a:prstGeom>
          <a:noFill/>
          <a:ln w="9525">
            <a:noFill/>
            <a:miter lim="800000"/>
            <a:headEnd/>
            <a:tailEnd/>
          </a:ln>
          <a:effectLst/>
        </p:spPr>
        <p:txBody>
          <a:bodyPr>
            <a:spAutoFit/>
          </a:bodyPr>
          <a:lstStyle/>
          <a:p>
            <a:pPr>
              <a:spcBef>
                <a:spcPct val="50000"/>
              </a:spcBef>
            </a:pPr>
            <a:r>
              <a:rPr lang="en-US" sz="2800">
                <a:solidFill>
                  <a:srgbClr val="FF0000"/>
                </a:solidFill>
                <a:effectLst>
                  <a:outerShdw blurRad="38100" dist="38100" dir="2700000" algn="tl">
                    <a:srgbClr val="000000"/>
                  </a:outerShdw>
                </a:effectLst>
              </a:rPr>
              <a:t>5. Ngành ……… và nuôi trồng hải sản phát triển khắp các vùng biển.</a:t>
            </a:r>
          </a:p>
        </p:txBody>
      </p:sp>
      <p:sp>
        <p:nvSpPr>
          <p:cNvPr id="262215" name="Text Box 71"/>
          <p:cNvSpPr txBox="1">
            <a:spLocks noChangeArrowheads="1"/>
          </p:cNvSpPr>
          <p:nvPr/>
        </p:nvSpPr>
        <p:spPr bwMode="auto">
          <a:xfrm>
            <a:off x="123825" y="5414963"/>
            <a:ext cx="8534400" cy="946150"/>
          </a:xfrm>
          <a:prstGeom prst="rect">
            <a:avLst/>
          </a:prstGeom>
          <a:noFill/>
          <a:ln w="9525">
            <a:noFill/>
            <a:miter lim="800000"/>
            <a:headEnd/>
            <a:tailEnd/>
          </a:ln>
          <a:effectLst/>
        </p:spPr>
        <p:txBody>
          <a:bodyPr>
            <a:spAutoFit/>
          </a:bodyPr>
          <a:lstStyle/>
          <a:p>
            <a:pPr>
              <a:spcBef>
                <a:spcPct val="50000"/>
              </a:spcBef>
            </a:pPr>
            <a:r>
              <a:rPr lang="en-US" sz="2800">
                <a:solidFill>
                  <a:srgbClr val="FF0000"/>
                </a:solidFill>
                <a:effectLst>
                  <a:outerShdw blurRad="38100" dist="38100" dir="2700000" algn="tl">
                    <a:srgbClr val="000000"/>
                  </a:outerShdw>
                </a:effectLst>
              </a:rPr>
              <a:t>3. Do đánh bắt bừa bãi nên nhiều vùng biển ven bờ đã có nguy cơ gì?</a:t>
            </a:r>
          </a:p>
        </p:txBody>
      </p:sp>
      <p:sp>
        <p:nvSpPr>
          <p:cNvPr id="262279" name="Text Box 135"/>
          <p:cNvSpPr txBox="1">
            <a:spLocks noChangeArrowheads="1"/>
          </p:cNvSpPr>
          <p:nvPr/>
        </p:nvSpPr>
        <p:spPr bwMode="auto">
          <a:xfrm>
            <a:off x="103188" y="5395913"/>
            <a:ext cx="8534400" cy="946150"/>
          </a:xfrm>
          <a:prstGeom prst="rect">
            <a:avLst/>
          </a:prstGeom>
          <a:noFill/>
          <a:ln w="9525">
            <a:noFill/>
            <a:miter lim="800000"/>
            <a:headEnd/>
            <a:tailEnd/>
          </a:ln>
          <a:effectLst/>
        </p:spPr>
        <p:txBody>
          <a:bodyPr>
            <a:spAutoFit/>
          </a:bodyPr>
          <a:lstStyle/>
          <a:p>
            <a:pPr>
              <a:spcBef>
                <a:spcPct val="50000"/>
              </a:spcBef>
            </a:pPr>
            <a:r>
              <a:rPr lang="en-US" sz="2800">
                <a:solidFill>
                  <a:srgbClr val="FF0000"/>
                </a:solidFill>
                <a:effectLst>
                  <a:outerShdw blurRad="38100" dist="38100" dir="2700000" algn="tl">
                    <a:srgbClr val="000000"/>
                  </a:outerShdw>
                </a:effectLst>
              </a:rPr>
              <a:t>7. Nhà máy khí điện đạm ở miền nam nước ta thuộc tỉnh nào?</a:t>
            </a:r>
          </a:p>
        </p:txBody>
      </p:sp>
      <p:sp>
        <p:nvSpPr>
          <p:cNvPr id="262280" name="Oval 136"/>
          <p:cNvSpPr>
            <a:spLocks noChangeArrowheads="1"/>
          </p:cNvSpPr>
          <p:nvPr/>
        </p:nvSpPr>
        <p:spPr bwMode="auto">
          <a:xfrm>
            <a:off x="381000" y="4456113"/>
            <a:ext cx="609600" cy="609600"/>
          </a:xfrm>
          <a:prstGeom prst="ellipse">
            <a:avLst/>
          </a:prstGeom>
          <a:solidFill>
            <a:srgbClr val="6600FF"/>
          </a:solidFill>
          <a:ln w="9525">
            <a:solidFill>
              <a:schemeClr val="tx1"/>
            </a:solidFill>
            <a:round/>
            <a:headEnd/>
            <a:tailEnd/>
          </a:ln>
          <a:effectLst/>
        </p:spPr>
        <p:txBody>
          <a:bodyPr wrap="none" anchor="ctr"/>
          <a:lstStyle/>
          <a:p>
            <a:pPr algn="ctr"/>
            <a:r>
              <a:rPr lang="en-US" sz="3600">
                <a:solidFill>
                  <a:srgbClr val="FFFF00"/>
                </a:solidFill>
                <a:latin typeface="Times New Roman" pitchFamily="18" charset="0"/>
                <a:cs typeface="Arial" charset="0"/>
              </a:rPr>
              <a:t>7</a:t>
            </a:r>
          </a:p>
        </p:txBody>
      </p:sp>
      <p:grpSp>
        <p:nvGrpSpPr>
          <p:cNvPr id="262328" name="Group 184"/>
          <p:cNvGrpSpPr>
            <a:grpSpLocks/>
          </p:cNvGrpSpPr>
          <p:nvPr/>
        </p:nvGrpSpPr>
        <p:grpSpPr bwMode="auto">
          <a:xfrm>
            <a:off x="1371600" y="1447800"/>
            <a:ext cx="6934200" cy="3200400"/>
            <a:chOff x="864" y="912"/>
            <a:chExt cx="4368" cy="2016"/>
          </a:xfrm>
        </p:grpSpPr>
        <p:sp>
          <p:nvSpPr>
            <p:cNvPr id="262281" name="Rectangle 137"/>
            <p:cNvSpPr>
              <a:spLocks noChangeArrowheads="1"/>
            </p:cNvSpPr>
            <p:nvPr/>
          </p:nvSpPr>
          <p:spPr bwMode="auto">
            <a:xfrm>
              <a:off x="2880" y="912"/>
              <a:ext cx="336" cy="2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62282" name="Rectangle 138"/>
            <p:cNvSpPr>
              <a:spLocks noChangeArrowheads="1"/>
            </p:cNvSpPr>
            <p:nvPr/>
          </p:nvSpPr>
          <p:spPr bwMode="auto">
            <a:xfrm>
              <a:off x="3216" y="912"/>
              <a:ext cx="336" cy="2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62283" name="Rectangle 139"/>
            <p:cNvSpPr>
              <a:spLocks noChangeArrowheads="1"/>
            </p:cNvSpPr>
            <p:nvPr/>
          </p:nvSpPr>
          <p:spPr bwMode="auto">
            <a:xfrm>
              <a:off x="3552" y="912"/>
              <a:ext cx="336" cy="2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62284" name="Rectangle 140"/>
            <p:cNvSpPr>
              <a:spLocks noChangeArrowheads="1"/>
            </p:cNvSpPr>
            <p:nvPr/>
          </p:nvSpPr>
          <p:spPr bwMode="auto">
            <a:xfrm>
              <a:off x="2544" y="912"/>
              <a:ext cx="336" cy="288"/>
            </a:xfrm>
            <a:prstGeom prst="rect">
              <a:avLst/>
            </a:prstGeom>
            <a:solidFill>
              <a:srgbClr val="FF0066"/>
            </a:solidFill>
            <a:ln w="9525">
              <a:solidFill>
                <a:schemeClr val="tx1"/>
              </a:solidFill>
              <a:miter lim="800000"/>
              <a:headEnd/>
              <a:tailEnd/>
            </a:ln>
            <a:effectLst/>
          </p:spPr>
          <p:txBody>
            <a:bodyPr wrap="none" anchor="ctr"/>
            <a:lstStyle/>
            <a:p>
              <a:endParaRPr lang="en-US"/>
            </a:p>
          </p:txBody>
        </p:sp>
        <p:sp>
          <p:nvSpPr>
            <p:cNvPr id="262285" name="Rectangle 141"/>
            <p:cNvSpPr>
              <a:spLocks noChangeArrowheads="1"/>
            </p:cNvSpPr>
            <p:nvPr/>
          </p:nvSpPr>
          <p:spPr bwMode="auto">
            <a:xfrm>
              <a:off x="2880" y="1200"/>
              <a:ext cx="336" cy="2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62286" name="Rectangle 142"/>
            <p:cNvSpPr>
              <a:spLocks noChangeArrowheads="1"/>
            </p:cNvSpPr>
            <p:nvPr/>
          </p:nvSpPr>
          <p:spPr bwMode="auto">
            <a:xfrm>
              <a:off x="2544" y="1200"/>
              <a:ext cx="336" cy="288"/>
            </a:xfrm>
            <a:prstGeom prst="rect">
              <a:avLst/>
            </a:prstGeom>
            <a:solidFill>
              <a:srgbClr val="FF0066"/>
            </a:solidFill>
            <a:ln w="9525">
              <a:solidFill>
                <a:schemeClr val="tx1"/>
              </a:solidFill>
              <a:miter lim="800000"/>
              <a:headEnd/>
              <a:tailEnd/>
            </a:ln>
            <a:effectLst/>
          </p:spPr>
          <p:txBody>
            <a:bodyPr wrap="none" anchor="ctr"/>
            <a:lstStyle/>
            <a:p>
              <a:endParaRPr lang="en-US"/>
            </a:p>
          </p:txBody>
        </p:sp>
        <p:sp>
          <p:nvSpPr>
            <p:cNvPr id="262287" name="Rectangle 143"/>
            <p:cNvSpPr>
              <a:spLocks noChangeArrowheads="1"/>
            </p:cNvSpPr>
            <p:nvPr/>
          </p:nvSpPr>
          <p:spPr bwMode="auto">
            <a:xfrm>
              <a:off x="3888" y="1200"/>
              <a:ext cx="336" cy="2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62288" name="Rectangle 144"/>
            <p:cNvSpPr>
              <a:spLocks noChangeArrowheads="1"/>
            </p:cNvSpPr>
            <p:nvPr/>
          </p:nvSpPr>
          <p:spPr bwMode="auto">
            <a:xfrm>
              <a:off x="4224" y="1200"/>
              <a:ext cx="336" cy="2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62289" name="Rectangle 145"/>
            <p:cNvSpPr>
              <a:spLocks noChangeArrowheads="1"/>
            </p:cNvSpPr>
            <p:nvPr/>
          </p:nvSpPr>
          <p:spPr bwMode="auto">
            <a:xfrm>
              <a:off x="3216" y="1200"/>
              <a:ext cx="336" cy="2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62290" name="Rectangle 146"/>
            <p:cNvSpPr>
              <a:spLocks noChangeArrowheads="1"/>
            </p:cNvSpPr>
            <p:nvPr/>
          </p:nvSpPr>
          <p:spPr bwMode="auto">
            <a:xfrm>
              <a:off x="4560" y="1200"/>
              <a:ext cx="336" cy="2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62291" name="Rectangle 147"/>
            <p:cNvSpPr>
              <a:spLocks noChangeArrowheads="1"/>
            </p:cNvSpPr>
            <p:nvPr/>
          </p:nvSpPr>
          <p:spPr bwMode="auto">
            <a:xfrm>
              <a:off x="2208" y="1200"/>
              <a:ext cx="336" cy="2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62292" name="Rectangle 148"/>
            <p:cNvSpPr>
              <a:spLocks noChangeArrowheads="1"/>
            </p:cNvSpPr>
            <p:nvPr/>
          </p:nvSpPr>
          <p:spPr bwMode="auto">
            <a:xfrm>
              <a:off x="2880" y="1488"/>
              <a:ext cx="336" cy="2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62293" name="Rectangle 149"/>
            <p:cNvSpPr>
              <a:spLocks noChangeArrowheads="1"/>
            </p:cNvSpPr>
            <p:nvPr/>
          </p:nvSpPr>
          <p:spPr bwMode="auto">
            <a:xfrm>
              <a:off x="3552" y="1200"/>
              <a:ext cx="336" cy="2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62294" name="Rectangle 150"/>
            <p:cNvSpPr>
              <a:spLocks noChangeArrowheads="1"/>
            </p:cNvSpPr>
            <p:nvPr/>
          </p:nvSpPr>
          <p:spPr bwMode="auto">
            <a:xfrm>
              <a:off x="2544" y="1488"/>
              <a:ext cx="336" cy="288"/>
            </a:xfrm>
            <a:prstGeom prst="rect">
              <a:avLst/>
            </a:prstGeom>
            <a:solidFill>
              <a:srgbClr val="FF0066"/>
            </a:solidFill>
            <a:ln w="9525">
              <a:solidFill>
                <a:schemeClr val="tx1"/>
              </a:solidFill>
              <a:miter lim="800000"/>
              <a:headEnd/>
              <a:tailEnd/>
            </a:ln>
            <a:effectLst/>
          </p:spPr>
          <p:txBody>
            <a:bodyPr wrap="none" anchor="ctr"/>
            <a:lstStyle/>
            <a:p>
              <a:endParaRPr lang="en-US"/>
            </a:p>
          </p:txBody>
        </p:sp>
        <p:sp>
          <p:nvSpPr>
            <p:cNvPr id="262295" name="Rectangle 151"/>
            <p:cNvSpPr>
              <a:spLocks noChangeArrowheads="1"/>
            </p:cNvSpPr>
            <p:nvPr/>
          </p:nvSpPr>
          <p:spPr bwMode="auto">
            <a:xfrm>
              <a:off x="2208" y="1488"/>
              <a:ext cx="336" cy="2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62296" name="Rectangle 152"/>
            <p:cNvSpPr>
              <a:spLocks noChangeArrowheads="1"/>
            </p:cNvSpPr>
            <p:nvPr/>
          </p:nvSpPr>
          <p:spPr bwMode="auto">
            <a:xfrm>
              <a:off x="1872" y="1488"/>
              <a:ext cx="336" cy="2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62297" name="Rectangle 153"/>
            <p:cNvSpPr>
              <a:spLocks noChangeArrowheads="1"/>
            </p:cNvSpPr>
            <p:nvPr/>
          </p:nvSpPr>
          <p:spPr bwMode="auto">
            <a:xfrm>
              <a:off x="1536" y="1488"/>
              <a:ext cx="336" cy="2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62298" name="Rectangle 154"/>
            <p:cNvSpPr>
              <a:spLocks noChangeArrowheads="1"/>
            </p:cNvSpPr>
            <p:nvPr/>
          </p:nvSpPr>
          <p:spPr bwMode="auto">
            <a:xfrm>
              <a:off x="4896" y="1200"/>
              <a:ext cx="336" cy="2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62299" name="Rectangle 155"/>
            <p:cNvSpPr>
              <a:spLocks noChangeArrowheads="1"/>
            </p:cNvSpPr>
            <p:nvPr/>
          </p:nvSpPr>
          <p:spPr bwMode="auto">
            <a:xfrm>
              <a:off x="1200" y="1488"/>
              <a:ext cx="336" cy="2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62300" name="Rectangle 156"/>
            <p:cNvSpPr>
              <a:spLocks noChangeArrowheads="1"/>
            </p:cNvSpPr>
            <p:nvPr/>
          </p:nvSpPr>
          <p:spPr bwMode="auto">
            <a:xfrm>
              <a:off x="864" y="1488"/>
              <a:ext cx="336" cy="2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62301" name="Rectangle 157"/>
            <p:cNvSpPr>
              <a:spLocks noChangeArrowheads="1"/>
            </p:cNvSpPr>
            <p:nvPr/>
          </p:nvSpPr>
          <p:spPr bwMode="auto">
            <a:xfrm>
              <a:off x="2544" y="1776"/>
              <a:ext cx="336" cy="288"/>
            </a:xfrm>
            <a:prstGeom prst="rect">
              <a:avLst/>
            </a:prstGeom>
            <a:solidFill>
              <a:srgbClr val="FF0066"/>
            </a:solidFill>
            <a:ln w="9525">
              <a:solidFill>
                <a:schemeClr val="tx1"/>
              </a:solidFill>
              <a:miter lim="800000"/>
              <a:headEnd/>
              <a:tailEnd/>
            </a:ln>
            <a:effectLst/>
          </p:spPr>
          <p:txBody>
            <a:bodyPr wrap="none" anchor="ctr"/>
            <a:lstStyle/>
            <a:p>
              <a:endParaRPr lang="en-US"/>
            </a:p>
          </p:txBody>
        </p:sp>
        <p:sp>
          <p:nvSpPr>
            <p:cNvPr id="262302" name="Rectangle 158"/>
            <p:cNvSpPr>
              <a:spLocks noChangeArrowheads="1"/>
            </p:cNvSpPr>
            <p:nvPr/>
          </p:nvSpPr>
          <p:spPr bwMode="auto">
            <a:xfrm>
              <a:off x="2884" y="1776"/>
              <a:ext cx="336" cy="2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62303" name="Rectangle 159"/>
            <p:cNvSpPr>
              <a:spLocks noChangeArrowheads="1"/>
            </p:cNvSpPr>
            <p:nvPr/>
          </p:nvSpPr>
          <p:spPr bwMode="auto">
            <a:xfrm>
              <a:off x="3216" y="1776"/>
              <a:ext cx="336" cy="2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62304" name="Rectangle 160"/>
            <p:cNvSpPr>
              <a:spLocks noChangeArrowheads="1"/>
            </p:cNvSpPr>
            <p:nvPr/>
          </p:nvSpPr>
          <p:spPr bwMode="auto">
            <a:xfrm>
              <a:off x="2544" y="2064"/>
              <a:ext cx="336" cy="288"/>
            </a:xfrm>
            <a:prstGeom prst="rect">
              <a:avLst/>
            </a:prstGeom>
            <a:solidFill>
              <a:srgbClr val="FF0066"/>
            </a:solidFill>
            <a:ln w="9525">
              <a:solidFill>
                <a:schemeClr val="tx1"/>
              </a:solidFill>
              <a:miter lim="800000"/>
              <a:headEnd/>
              <a:tailEnd/>
            </a:ln>
            <a:effectLst/>
          </p:spPr>
          <p:txBody>
            <a:bodyPr wrap="none" anchor="ctr"/>
            <a:lstStyle/>
            <a:p>
              <a:endParaRPr lang="en-US"/>
            </a:p>
          </p:txBody>
        </p:sp>
        <p:sp>
          <p:nvSpPr>
            <p:cNvPr id="262305" name="Rectangle 161"/>
            <p:cNvSpPr>
              <a:spLocks noChangeArrowheads="1"/>
            </p:cNvSpPr>
            <p:nvPr/>
          </p:nvSpPr>
          <p:spPr bwMode="auto">
            <a:xfrm>
              <a:off x="2880" y="2064"/>
              <a:ext cx="336" cy="2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62306" name="Rectangle 162"/>
            <p:cNvSpPr>
              <a:spLocks noChangeArrowheads="1"/>
            </p:cNvSpPr>
            <p:nvPr/>
          </p:nvSpPr>
          <p:spPr bwMode="auto">
            <a:xfrm>
              <a:off x="3216" y="2064"/>
              <a:ext cx="336" cy="2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62307" name="Rectangle 163"/>
            <p:cNvSpPr>
              <a:spLocks noChangeArrowheads="1"/>
            </p:cNvSpPr>
            <p:nvPr/>
          </p:nvSpPr>
          <p:spPr bwMode="auto">
            <a:xfrm>
              <a:off x="2212" y="2064"/>
              <a:ext cx="336" cy="2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62308" name="Rectangle 164"/>
            <p:cNvSpPr>
              <a:spLocks noChangeArrowheads="1"/>
            </p:cNvSpPr>
            <p:nvPr/>
          </p:nvSpPr>
          <p:spPr bwMode="auto">
            <a:xfrm>
              <a:off x="1885" y="2064"/>
              <a:ext cx="336" cy="2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62309" name="Rectangle 165"/>
            <p:cNvSpPr>
              <a:spLocks noChangeArrowheads="1"/>
            </p:cNvSpPr>
            <p:nvPr/>
          </p:nvSpPr>
          <p:spPr bwMode="auto">
            <a:xfrm>
              <a:off x="1549" y="2064"/>
              <a:ext cx="336" cy="2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62310" name="Rectangle 166"/>
            <p:cNvSpPr>
              <a:spLocks noChangeArrowheads="1"/>
            </p:cNvSpPr>
            <p:nvPr/>
          </p:nvSpPr>
          <p:spPr bwMode="auto">
            <a:xfrm>
              <a:off x="1213" y="2064"/>
              <a:ext cx="336" cy="2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62311" name="Rectangle 167"/>
            <p:cNvSpPr>
              <a:spLocks noChangeArrowheads="1"/>
            </p:cNvSpPr>
            <p:nvPr/>
          </p:nvSpPr>
          <p:spPr bwMode="auto">
            <a:xfrm>
              <a:off x="1872" y="2352"/>
              <a:ext cx="336" cy="2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62312" name="Rectangle 168"/>
            <p:cNvSpPr>
              <a:spLocks noChangeArrowheads="1"/>
            </p:cNvSpPr>
            <p:nvPr/>
          </p:nvSpPr>
          <p:spPr bwMode="auto">
            <a:xfrm>
              <a:off x="2208" y="2352"/>
              <a:ext cx="336" cy="2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62313" name="Rectangle 169"/>
            <p:cNvSpPr>
              <a:spLocks noChangeArrowheads="1"/>
            </p:cNvSpPr>
            <p:nvPr/>
          </p:nvSpPr>
          <p:spPr bwMode="auto">
            <a:xfrm>
              <a:off x="2544" y="2352"/>
              <a:ext cx="336" cy="288"/>
            </a:xfrm>
            <a:prstGeom prst="rect">
              <a:avLst/>
            </a:prstGeom>
            <a:solidFill>
              <a:srgbClr val="FF0066"/>
            </a:solidFill>
            <a:ln w="9525">
              <a:solidFill>
                <a:schemeClr val="tx1"/>
              </a:solidFill>
              <a:miter lim="800000"/>
              <a:headEnd/>
              <a:tailEnd/>
            </a:ln>
            <a:effectLst/>
          </p:spPr>
          <p:txBody>
            <a:bodyPr wrap="none" anchor="ctr"/>
            <a:lstStyle/>
            <a:p>
              <a:endParaRPr lang="en-US"/>
            </a:p>
          </p:txBody>
        </p:sp>
        <p:sp>
          <p:nvSpPr>
            <p:cNvPr id="262314" name="Rectangle 170"/>
            <p:cNvSpPr>
              <a:spLocks noChangeArrowheads="1"/>
            </p:cNvSpPr>
            <p:nvPr/>
          </p:nvSpPr>
          <p:spPr bwMode="auto">
            <a:xfrm>
              <a:off x="2880" y="2352"/>
              <a:ext cx="336" cy="2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62315" name="Rectangle 171"/>
            <p:cNvSpPr>
              <a:spLocks noChangeArrowheads="1"/>
            </p:cNvSpPr>
            <p:nvPr/>
          </p:nvSpPr>
          <p:spPr bwMode="auto">
            <a:xfrm>
              <a:off x="3216" y="2352"/>
              <a:ext cx="336" cy="2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62316" name="Rectangle 172"/>
            <p:cNvSpPr>
              <a:spLocks noChangeArrowheads="1"/>
            </p:cNvSpPr>
            <p:nvPr/>
          </p:nvSpPr>
          <p:spPr bwMode="auto">
            <a:xfrm>
              <a:off x="3552" y="2352"/>
              <a:ext cx="336" cy="2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62317" name="Rectangle 173"/>
            <p:cNvSpPr>
              <a:spLocks noChangeArrowheads="1"/>
            </p:cNvSpPr>
            <p:nvPr/>
          </p:nvSpPr>
          <p:spPr bwMode="auto">
            <a:xfrm>
              <a:off x="3888" y="2352"/>
              <a:ext cx="336" cy="2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62318" name="Rectangle 174"/>
            <p:cNvSpPr>
              <a:spLocks noChangeArrowheads="1"/>
            </p:cNvSpPr>
            <p:nvPr/>
          </p:nvSpPr>
          <p:spPr bwMode="auto">
            <a:xfrm>
              <a:off x="4224" y="2352"/>
              <a:ext cx="336" cy="2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62319" name="Rectangle 175"/>
            <p:cNvSpPr>
              <a:spLocks noChangeArrowheads="1"/>
            </p:cNvSpPr>
            <p:nvPr/>
          </p:nvSpPr>
          <p:spPr bwMode="auto">
            <a:xfrm>
              <a:off x="4560" y="2352"/>
              <a:ext cx="336" cy="2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62320" name="Rectangle 176"/>
            <p:cNvSpPr>
              <a:spLocks noChangeArrowheads="1"/>
            </p:cNvSpPr>
            <p:nvPr/>
          </p:nvSpPr>
          <p:spPr bwMode="auto">
            <a:xfrm>
              <a:off x="2544" y="2640"/>
              <a:ext cx="336" cy="288"/>
            </a:xfrm>
            <a:prstGeom prst="rect">
              <a:avLst/>
            </a:prstGeom>
            <a:solidFill>
              <a:srgbClr val="FF0066"/>
            </a:solidFill>
            <a:ln w="9525">
              <a:solidFill>
                <a:schemeClr val="tx1"/>
              </a:solidFill>
              <a:miter lim="800000"/>
              <a:headEnd/>
              <a:tailEnd/>
            </a:ln>
            <a:effectLst/>
          </p:spPr>
          <p:txBody>
            <a:bodyPr wrap="none" anchor="ctr"/>
            <a:lstStyle/>
            <a:p>
              <a:endParaRPr lang="en-US"/>
            </a:p>
          </p:txBody>
        </p:sp>
        <p:sp>
          <p:nvSpPr>
            <p:cNvPr id="262321" name="Rectangle 177"/>
            <p:cNvSpPr>
              <a:spLocks noChangeArrowheads="1"/>
            </p:cNvSpPr>
            <p:nvPr/>
          </p:nvSpPr>
          <p:spPr bwMode="auto">
            <a:xfrm>
              <a:off x="2880" y="2640"/>
              <a:ext cx="336" cy="2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62322" name="Rectangle 178"/>
            <p:cNvSpPr>
              <a:spLocks noChangeArrowheads="1"/>
            </p:cNvSpPr>
            <p:nvPr/>
          </p:nvSpPr>
          <p:spPr bwMode="auto">
            <a:xfrm>
              <a:off x="3216" y="2640"/>
              <a:ext cx="336" cy="2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62323" name="Rectangle 179"/>
            <p:cNvSpPr>
              <a:spLocks noChangeArrowheads="1"/>
            </p:cNvSpPr>
            <p:nvPr/>
          </p:nvSpPr>
          <p:spPr bwMode="auto">
            <a:xfrm>
              <a:off x="3552" y="2640"/>
              <a:ext cx="336" cy="2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62324" name="Rectangle 180"/>
            <p:cNvSpPr>
              <a:spLocks noChangeArrowheads="1"/>
            </p:cNvSpPr>
            <p:nvPr/>
          </p:nvSpPr>
          <p:spPr bwMode="auto">
            <a:xfrm>
              <a:off x="3888" y="2640"/>
              <a:ext cx="336" cy="2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62325" name="Rectangle 181"/>
            <p:cNvSpPr>
              <a:spLocks noChangeArrowheads="1"/>
            </p:cNvSpPr>
            <p:nvPr/>
          </p:nvSpPr>
          <p:spPr bwMode="auto">
            <a:xfrm>
              <a:off x="4224" y="2640"/>
              <a:ext cx="336" cy="2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grpSp>
        <p:nvGrpSpPr>
          <p:cNvPr id="262342" name="Group 198"/>
          <p:cNvGrpSpPr>
            <a:grpSpLocks/>
          </p:cNvGrpSpPr>
          <p:nvPr/>
        </p:nvGrpSpPr>
        <p:grpSpPr bwMode="auto">
          <a:xfrm>
            <a:off x="4024313" y="1447800"/>
            <a:ext cx="2133600" cy="457200"/>
            <a:chOff x="2448" y="3408"/>
            <a:chExt cx="1344" cy="288"/>
          </a:xfrm>
        </p:grpSpPr>
        <p:sp>
          <p:nvSpPr>
            <p:cNvPr id="262337" name="Rectangle 193"/>
            <p:cNvSpPr>
              <a:spLocks noChangeArrowheads="1"/>
            </p:cNvSpPr>
            <p:nvPr/>
          </p:nvSpPr>
          <p:spPr bwMode="auto">
            <a:xfrm>
              <a:off x="2448" y="3408"/>
              <a:ext cx="336" cy="288"/>
            </a:xfrm>
            <a:prstGeom prst="rect">
              <a:avLst/>
            </a:prstGeom>
            <a:solidFill>
              <a:srgbClr val="FF0066"/>
            </a:solidFill>
            <a:ln w="9525">
              <a:solidFill>
                <a:schemeClr val="tx1"/>
              </a:solidFill>
              <a:miter lim="800000"/>
              <a:headEnd/>
              <a:tailEnd/>
            </a:ln>
            <a:effectLst/>
          </p:spPr>
          <p:txBody>
            <a:bodyPr wrap="none" anchor="ctr"/>
            <a:lstStyle/>
            <a:p>
              <a:pPr algn="ctr"/>
              <a:r>
                <a:rPr lang="en-US"/>
                <a:t>B</a:t>
              </a:r>
            </a:p>
          </p:txBody>
        </p:sp>
        <p:sp>
          <p:nvSpPr>
            <p:cNvPr id="262338" name="Rectangle 194"/>
            <p:cNvSpPr>
              <a:spLocks noChangeArrowheads="1"/>
            </p:cNvSpPr>
            <p:nvPr/>
          </p:nvSpPr>
          <p:spPr bwMode="auto">
            <a:xfrm>
              <a:off x="2784" y="3408"/>
              <a:ext cx="336" cy="288"/>
            </a:xfrm>
            <a:prstGeom prst="rect">
              <a:avLst/>
            </a:prstGeom>
            <a:solidFill>
              <a:schemeClr val="accent1"/>
            </a:solidFill>
            <a:ln w="9525">
              <a:solidFill>
                <a:schemeClr val="tx1"/>
              </a:solidFill>
              <a:miter lim="800000"/>
              <a:headEnd/>
              <a:tailEnd/>
            </a:ln>
            <a:effectLst/>
          </p:spPr>
          <p:txBody>
            <a:bodyPr wrap="none" anchor="ctr"/>
            <a:lstStyle/>
            <a:p>
              <a:pPr algn="ctr"/>
              <a:r>
                <a:rPr lang="en-US"/>
                <a:t>I</a:t>
              </a:r>
            </a:p>
          </p:txBody>
        </p:sp>
        <p:sp>
          <p:nvSpPr>
            <p:cNvPr id="262339" name="Rectangle 195"/>
            <p:cNvSpPr>
              <a:spLocks noChangeArrowheads="1"/>
            </p:cNvSpPr>
            <p:nvPr/>
          </p:nvSpPr>
          <p:spPr bwMode="auto">
            <a:xfrm>
              <a:off x="3120" y="3408"/>
              <a:ext cx="336" cy="288"/>
            </a:xfrm>
            <a:prstGeom prst="rect">
              <a:avLst/>
            </a:prstGeom>
            <a:solidFill>
              <a:schemeClr val="accent1"/>
            </a:solidFill>
            <a:ln w="9525">
              <a:solidFill>
                <a:schemeClr val="tx1"/>
              </a:solidFill>
              <a:miter lim="800000"/>
              <a:headEnd/>
              <a:tailEnd/>
            </a:ln>
            <a:effectLst/>
          </p:spPr>
          <p:txBody>
            <a:bodyPr wrap="none" anchor="ctr"/>
            <a:lstStyle/>
            <a:p>
              <a:pPr algn="ctr"/>
              <a:r>
                <a:rPr lang="en-US"/>
                <a:t>E</a:t>
              </a:r>
            </a:p>
          </p:txBody>
        </p:sp>
        <p:sp>
          <p:nvSpPr>
            <p:cNvPr id="262341" name="Rectangle 197"/>
            <p:cNvSpPr>
              <a:spLocks noChangeArrowheads="1"/>
            </p:cNvSpPr>
            <p:nvPr/>
          </p:nvSpPr>
          <p:spPr bwMode="auto">
            <a:xfrm>
              <a:off x="3456" y="3408"/>
              <a:ext cx="336" cy="288"/>
            </a:xfrm>
            <a:prstGeom prst="rect">
              <a:avLst/>
            </a:prstGeom>
            <a:solidFill>
              <a:schemeClr val="accent1"/>
            </a:solidFill>
            <a:ln w="9525">
              <a:solidFill>
                <a:schemeClr val="tx1"/>
              </a:solidFill>
              <a:miter lim="800000"/>
              <a:headEnd/>
              <a:tailEnd/>
            </a:ln>
            <a:effectLst/>
          </p:spPr>
          <p:txBody>
            <a:bodyPr wrap="none" anchor="ctr"/>
            <a:lstStyle/>
            <a:p>
              <a:pPr algn="ctr"/>
              <a:r>
                <a:rPr lang="en-US"/>
                <a:t>N</a:t>
              </a:r>
            </a:p>
          </p:txBody>
        </p:sp>
      </p:grpSp>
      <p:grpSp>
        <p:nvGrpSpPr>
          <p:cNvPr id="262351" name="Group 207"/>
          <p:cNvGrpSpPr>
            <a:grpSpLocks/>
          </p:cNvGrpSpPr>
          <p:nvPr/>
        </p:nvGrpSpPr>
        <p:grpSpPr bwMode="auto">
          <a:xfrm>
            <a:off x="3505200" y="1905000"/>
            <a:ext cx="4808538" cy="457200"/>
            <a:chOff x="2251" y="3216"/>
            <a:chExt cx="3029" cy="288"/>
          </a:xfrm>
        </p:grpSpPr>
        <p:sp>
          <p:nvSpPr>
            <p:cNvPr id="262340" name="Rectangle 196"/>
            <p:cNvSpPr>
              <a:spLocks noChangeArrowheads="1"/>
            </p:cNvSpPr>
            <p:nvPr/>
          </p:nvSpPr>
          <p:spPr bwMode="auto">
            <a:xfrm>
              <a:off x="4944" y="3216"/>
              <a:ext cx="336" cy="288"/>
            </a:xfrm>
            <a:prstGeom prst="rect">
              <a:avLst/>
            </a:prstGeom>
            <a:solidFill>
              <a:schemeClr val="accent1"/>
            </a:solidFill>
            <a:ln w="9525">
              <a:solidFill>
                <a:schemeClr val="tx1"/>
              </a:solidFill>
              <a:miter lim="800000"/>
              <a:headEnd/>
              <a:tailEnd/>
            </a:ln>
            <a:effectLst/>
          </p:spPr>
          <p:txBody>
            <a:bodyPr wrap="none" anchor="ctr"/>
            <a:lstStyle/>
            <a:p>
              <a:pPr algn="ctr"/>
              <a:r>
                <a:rPr lang="en-US"/>
                <a:t>G</a:t>
              </a:r>
            </a:p>
          </p:txBody>
        </p:sp>
        <p:sp>
          <p:nvSpPr>
            <p:cNvPr id="262343" name="Rectangle 199"/>
            <p:cNvSpPr>
              <a:spLocks noChangeArrowheads="1"/>
            </p:cNvSpPr>
            <p:nvPr/>
          </p:nvSpPr>
          <p:spPr bwMode="auto">
            <a:xfrm>
              <a:off x="4608" y="3216"/>
              <a:ext cx="336" cy="288"/>
            </a:xfrm>
            <a:prstGeom prst="rect">
              <a:avLst/>
            </a:prstGeom>
            <a:solidFill>
              <a:schemeClr val="accent1"/>
            </a:solidFill>
            <a:ln w="9525">
              <a:solidFill>
                <a:schemeClr val="tx1"/>
              </a:solidFill>
              <a:miter lim="800000"/>
              <a:headEnd/>
              <a:tailEnd/>
            </a:ln>
            <a:effectLst/>
          </p:spPr>
          <p:txBody>
            <a:bodyPr wrap="none" anchor="ctr"/>
            <a:lstStyle/>
            <a:p>
              <a:pPr algn="ctr"/>
              <a:r>
                <a:rPr lang="en-US"/>
                <a:t>N</a:t>
              </a:r>
            </a:p>
          </p:txBody>
        </p:sp>
        <p:sp>
          <p:nvSpPr>
            <p:cNvPr id="262344" name="Rectangle 200"/>
            <p:cNvSpPr>
              <a:spLocks noChangeArrowheads="1"/>
            </p:cNvSpPr>
            <p:nvPr/>
          </p:nvSpPr>
          <p:spPr bwMode="auto">
            <a:xfrm>
              <a:off x="4272" y="3216"/>
              <a:ext cx="336" cy="288"/>
            </a:xfrm>
            <a:prstGeom prst="rect">
              <a:avLst/>
            </a:prstGeom>
            <a:solidFill>
              <a:schemeClr val="accent1"/>
            </a:solidFill>
            <a:ln w="9525">
              <a:solidFill>
                <a:schemeClr val="tx1"/>
              </a:solidFill>
              <a:miter lim="800000"/>
              <a:headEnd/>
              <a:tailEnd/>
            </a:ln>
            <a:effectLst/>
          </p:spPr>
          <p:txBody>
            <a:bodyPr wrap="none" anchor="ctr"/>
            <a:lstStyle/>
            <a:p>
              <a:pPr algn="ctr"/>
              <a:r>
                <a:rPr lang="en-US"/>
                <a:t>A</a:t>
              </a:r>
            </a:p>
          </p:txBody>
        </p:sp>
        <p:sp>
          <p:nvSpPr>
            <p:cNvPr id="262345" name="Rectangle 201"/>
            <p:cNvSpPr>
              <a:spLocks noChangeArrowheads="1"/>
            </p:cNvSpPr>
            <p:nvPr/>
          </p:nvSpPr>
          <p:spPr bwMode="auto">
            <a:xfrm>
              <a:off x="3927" y="3216"/>
              <a:ext cx="336" cy="288"/>
            </a:xfrm>
            <a:prstGeom prst="rect">
              <a:avLst/>
            </a:prstGeom>
            <a:solidFill>
              <a:schemeClr val="accent1"/>
            </a:solidFill>
            <a:ln w="9525">
              <a:solidFill>
                <a:schemeClr val="tx1"/>
              </a:solidFill>
              <a:miter lim="800000"/>
              <a:headEnd/>
              <a:tailEnd/>
            </a:ln>
            <a:effectLst/>
          </p:spPr>
          <p:txBody>
            <a:bodyPr wrap="none" anchor="ctr"/>
            <a:lstStyle/>
            <a:p>
              <a:pPr algn="ctr"/>
              <a:r>
                <a:rPr lang="en-US"/>
                <a:t>I</a:t>
              </a:r>
            </a:p>
          </p:txBody>
        </p:sp>
        <p:sp>
          <p:nvSpPr>
            <p:cNvPr id="262346" name="Rectangle 202"/>
            <p:cNvSpPr>
              <a:spLocks noChangeArrowheads="1"/>
            </p:cNvSpPr>
            <p:nvPr/>
          </p:nvSpPr>
          <p:spPr bwMode="auto">
            <a:xfrm>
              <a:off x="3600" y="3216"/>
              <a:ext cx="336" cy="288"/>
            </a:xfrm>
            <a:prstGeom prst="rect">
              <a:avLst/>
            </a:prstGeom>
            <a:solidFill>
              <a:schemeClr val="accent1"/>
            </a:solidFill>
            <a:ln w="9525">
              <a:solidFill>
                <a:schemeClr val="tx1"/>
              </a:solidFill>
              <a:miter lim="800000"/>
              <a:headEnd/>
              <a:tailEnd/>
            </a:ln>
            <a:effectLst/>
          </p:spPr>
          <p:txBody>
            <a:bodyPr wrap="none" anchor="ctr"/>
            <a:lstStyle/>
            <a:p>
              <a:pPr algn="ctr"/>
              <a:r>
                <a:rPr lang="en-US"/>
                <a:t>G</a:t>
              </a:r>
            </a:p>
          </p:txBody>
        </p:sp>
        <p:sp>
          <p:nvSpPr>
            <p:cNvPr id="262347" name="Rectangle 203"/>
            <p:cNvSpPr>
              <a:spLocks noChangeArrowheads="1"/>
            </p:cNvSpPr>
            <p:nvPr/>
          </p:nvSpPr>
          <p:spPr bwMode="auto">
            <a:xfrm>
              <a:off x="3264" y="3216"/>
              <a:ext cx="336" cy="288"/>
            </a:xfrm>
            <a:prstGeom prst="rect">
              <a:avLst/>
            </a:prstGeom>
            <a:solidFill>
              <a:schemeClr val="accent1"/>
            </a:solidFill>
            <a:ln w="9525">
              <a:solidFill>
                <a:schemeClr val="tx1"/>
              </a:solidFill>
              <a:miter lim="800000"/>
              <a:headEnd/>
              <a:tailEnd/>
            </a:ln>
            <a:effectLst/>
          </p:spPr>
          <p:txBody>
            <a:bodyPr wrap="none" anchor="ctr"/>
            <a:lstStyle/>
            <a:p>
              <a:pPr algn="ctr"/>
              <a:r>
                <a:rPr lang="en-US"/>
                <a:t>N</a:t>
              </a:r>
            </a:p>
          </p:txBody>
        </p:sp>
        <p:sp>
          <p:nvSpPr>
            <p:cNvPr id="262348" name="Rectangle 204"/>
            <p:cNvSpPr>
              <a:spLocks noChangeArrowheads="1"/>
            </p:cNvSpPr>
            <p:nvPr/>
          </p:nvSpPr>
          <p:spPr bwMode="auto">
            <a:xfrm>
              <a:off x="2928" y="3216"/>
              <a:ext cx="336" cy="288"/>
            </a:xfrm>
            <a:prstGeom prst="rect">
              <a:avLst/>
            </a:prstGeom>
            <a:solidFill>
              <a:schemeClr val="accent1"/>
            </a:solidFill>
            <a:ln w="9525">
              <a:solidFill>
                <a:schemeClr val="tx1"/>
              </a:solidFill>
              <a:miter lim="800000"/>
              <a:headEnd/>
              <a:tailEnd/>
            </a:ln>
            <a:effectLst/>
          </p:spPr>
          <p:txBody>
            <a:bodyPr wrap="none" anchor="ctr"/>
            <a:lstStyle/>
            <a:p>
              <a:pPr algn="ctr"/>
              <a:r>
                <a:rPr lang="en-US"/>
                <a:t>E</a:t>
              </a:r>
            </a:p>
          </p:txBody>
        </p:sp>
        <p:sp>
          <p:nvSpPr>
            <p:cNvPr id="262349" name="Rectangle 205"/>
            <p:cNvSpPr>
              <a:spLocks noChangeArrowheads="1"/>
            </p:cNvSpPr>
            <p:nvPr/>
          </p:nvSpPr>
          <p:spPr bwMode="auto">
            <a:xfrm>
              <a:off x="2596" y="3216"/>
              <a:ext cx="336" cy="288"/>
            </a:xfrm>
            <a:prstGeom prst="rect">
              <a:avLst/>
            </a:prstGeom>
            <a:solidFill>
              <a:srgbClr val="FF0066"/>
            </a:solidFill>
            <a:ln w="9525">
              <a:solidFill>
                <a:schemeClr val="tx1"/>
              </a:solidFill>
              <a:miter lim="800000"/>
              <a:headEnd/>
              <a:tailEnd/>
            </a:ln>
            <a:effectLst/>
          </p:spPr>
          <p:txBody>
            <a:bodyPr wrap="none" anchor="ctr"/>
            <a:lstStyle/>
            <a:p>
              <a:pPr algn="ctr"/>
              <a:r>
                <a:rPr lang="en-US"/>
                <a:t>I</a:t>
              </a:r>
            </a:p>
          </p:txBody>
        </p:sp>
        <p:sp>
          <p:nvSpPr>
            <p:cNvPr id="262350" name="Rectangle 206"/>
            <p:cNvSpPr>
              <a:spLocks noChangeArrowheads="1"/>
            </p:cNvSpPr>
            <p:nvPr/>
          </p:nvSpPr>
          <p:spPr bwMode="auto">
            <a:xfrm>
              <a:off x="2251" y="3216"/>
              <a:ext cx="336" cy="288"/>
            </a:xfrm>
            <a:prstGeom prst="rect">
              <a:avLst/>
            </a:prstGeom>
            <a:solidFill>
              <a:schemeClr val="accent1"/>
            </a:solidFill>
            <a:ln w="9525">
              <a:solidFill>
                <a:schemeClr val="tx1"/>
              </a:solidFill>
              <a:miter lim="800000"/>
              <a:headEnd/>
              <a:tailEnd/>
            </a:ln>
            <a:effectLst/>
          </p:spPr>
          <p:txBody>
            <a:bodyPr wrap="none" anchor="ctr"/>
            <a:lstStyle/>
            <a:p>
              <a:pPr algn="ctr"/>
              <a:r>
                <a:rPr lang="en-US"/>
                <a:t>K</a:t>
              </a:r>
            </a:p>
          </p:txBody>
        </p:sp>
      </p:grpSp>
      <p:grpSp>
        <p:nvGrpSpPr>
          <p:cNvPr id="262362" name="Group 218"/>
          <p:cNvGrpSpPr>
            <a:grpSpLocks/>
          </p:cNvGrpSpPr>
          <p:nvPr/>
        </p:nvGrpSpPr>
        <p:grpSpPr bwMode="auto">
          <a:xfrm>
            <a:off x="1371600" y="2362200"/>
            <a:ext cx="3741738" cy="457200"/>
            <a:chOff x="816" y="2976"/>
            <a:chExt cx="2357" cy="288"/>
          </a:xfrm>
        </p:grpSpPr>
        <p:sp>
          <p:nvSpPr>
            <p:cNvPr id="262354" name="Rectangle 210"/>
            <p:cNvSpPr>
              <a:spLocks noChangeArrowheads="1"/>
            </p:cNvSpPr>
            <p:nvPr/>
          </p:nvSpPr>
          <p:spPr bwMode="auto">
            <a:xfrm>
              <a:off x="1488" y="2976"/>
              <a:ext cx="336" cy="288"/>
            </a:xfrm>
            <a:prstGeom prst="rect">
              <a:avLst/>
            </a:prstGeom>
            <a:solidFill>
              <a:schemeClr val="accent1"/>
            </a:solidFill>
            <a:ln w="9525">
              <a:solidFill>
                <a:schemeClr val="tx1"/>
              </a:solidFill>
              <a:miter lim="800000"/>
              <a:headEnd/>
              <a:tailEnd/>
            </a:ln>
            <a:effectLst/>
          </p:spPr>
          <p:txBody>
            <a:bodyPr wrap="none" anchor="ctr"/>
            <a:lstStyle/>
            <a:p>
              <a:pPr algn="ctr"/>
              <a:r>
                <a:rPr lang="en-US"/>
                <a:t>N</a:t>
              </a:r>
            </a:p>
          </p:txBody>
        </p:sp>
        <p:sp>
          <p:nvSpPr>
            <p:cNvPr id="262355" name="Rectangle 211"/>
            <p:cNvSpPr>
              <a:spLocks noChangeArrowheads="1"/>
            </p:cNvSpPr>
            <p:nvPr/>
          </p:nvSpPr>
          <p:spPr bwMode="auto">
            <a:xfrm>
              <a:off x="1152" y="2976"/>
              <a:ext cx="336" cy="288"/>
            </a:xfrm>
            <a:prstGeom prst="rect">
              <a:avLst/>
            </a:prstGeom>
            <a:solidFill>
              <a:schemeClr val="accent1"/>
            </a:solidFill>
            <a:ln w="9525">
              <a:solidFill>
                <a:schemeClr val="tx1"/>
              </a:solidFill>
              <a:miter lim="800000"/>
              <a:headEnd/>
              <a:tailEnd/>
            </a:ln>
            <a:effectLst/>
          </p:spPr>
          <p:txBody>
            <a:bodyPr wrap="none" anchor="ctr"/>
            <a:lstStyle/>
            <a:p>
              <a:pPr algn="ctr"/>
              <a:r>
                <a:rPr lang="en-US"/>
                <a:t>A</a:t>
              </a:r>
            </a:p>
          </p:txBody>
        </p:sp>
        <p:sp>
          <p:nvSpPr>
            <p:cNvPr id="262356" name="Rectangle 212"/>
            <p:cNvSpPr>
              <a:spLocks noChangeArrowheads="1"/>
            </p:cNvSpPr>
            <p:nvPr/>
          </p:nvSpPr>
          <p:spPr bwMode="auto">
            <a:xfrm>
              <a:off x="816" y="2976"/>
              <a:ext cx="336" cy="288"/>
            </a:xfrm>
            <a:prstGeom prst="rect">
              <a:avLst/>
            </a:prstGeom>
            <a:solidFill>
              <a:schemeClr val="accent1"/>
            </a:solidFill>
            <a:ln w="9525">
              <a:solidFill>
                <a:schemeClr val="tx1"/>
              </a:solidFill>
              <a:miter lim="800000"/>
              <a:headEnd/>
              <a:tailEnd/>
            </a:ln>
            <a:effectLst/>
          </p:spPr>
          <p:txBody>
            <a:bodyPr wrap="none" anchor="ctr"/>
            <a:lstStyle/>
            <a:p>
              <a:pPr algn="ctr"/>
              <a:r>
                <a:rPr lang="en-US"/>
                <a:t>C</a:t>
              </a:r>
            </a:p>
          </p:txBody>
        </p:sp>
        <p:sp>
          <p:nvSpPr>
            <p:cNvPr id="262358" name="Rectangle 214"/>
            <p:cNvSpPr>
              <a:spLocks noChangeArrowheads="1"/>
            </p:cNvSpPr>
            <p:nvPr/>
          </p:nvSpPr>
          <p:spPr bwMode="auto">
            <a:xfrm>
              <a:off x="2837" y="2976"/>
              <a:ext cx="336" cy="288"/>
            </a:xfrm>
            <a:prstGeom prst="rect">
              <a:avLst/>
            </a:prstGeom>
            <a:solidFill>
              <a:schemeClr val="accent1"/>
            </a:solidFill>
            <a:ln w="9525">
              <a:solidFill>
                <a:schemeClr val="tx1"/>
              </a:solidFill>
              <a:miter lim="800000"/>
              <a:headEnd/>
              <a:tailEnd/>
            </a:ln>
            <a:effectLst/>
          </p:spPr>
          <p:txBody>
            <a:bodyPr wrap="none" anchor="ctr"/>
            <a:lstStyle/>
            <a:p>
              <a:pPr algn="ctr"/>
              <a:r>
                <a:rPr lang="en-US"/>
                <a:t>T</a:t>
              </a:r>
            </a:p>
          </p:txBody>
        </p:sp>
        <p:sp>
          <p:nvSpPr>
            <p:cNvPr id="262359" name="Rectangle 215"/>
            <p:cNvSpPr>
              <a:spLocks noChangeArrowheads="1"/>
            </p:cNvSpPr>
            <p:nvPr/>
          </p:nvSpPr>
          <p:spPr bwMode="auto">
            <a:xfrm>
              <a:off x="2160" y="2976"/>
              <a:ext cx="336" cy="288"/>
            </a:xfrm>
            <a:prstGeom prst="rect">
              <a:avLst/>
            </a:prstGeom>
            <a:solidFill>
              <a:schemeClr val="accent1"/>
            </a:solidFill>
            <a:ln w="9525">
              <a:solidFill>
                <a:schemeClr val="tx1"/>
              </a:solidFill>
              <a:miter lim="800000"/>
              <a:headEnd/>
              <a:tailEnd/>
            </a:ln>
            <a:effectLst/>
          </p:spPr>
          <p:txBody>
            <a:bodyPr wrap="none" anchor="ctr"/>
            <a:lstStyle/>
            <a:p>
              <a:pPr algn="ctr"/>
              <a:r>
                <a:rPr lang="en-US"/>
                <a:t>I</a:t>
              </a:r>
            </a:p>
          </p:txBody>
        </p:sp>
        <p:sp>
          <p:nvSpPr>
            <p:cNvPr id="262360" name="Rectangle 216"/>
            <p:cNvSpPr>
              <a:spLocks noChangeArrowheads="1"/>
            </p:cNvSpPr>
            <p:nvPr/>
          </p:nvSpPr>
          <p:spPr bwMode="auto">
            <a:xfrm>
              <a:off x="2496" y="2976"/>
              <a:ext cx="336" cy="288"/>
            </a:xfrm>
            <a:prstGeom prst="rect">
              <a:avLst/>
            </a:prstGeom>
            <a:solidFill>
              <a:srgbClr val="FF0066"/>
            </a:solidFill>
            <a:ln w="9525">
              <a:solidFill>
                <a:schemeClr val="tx1"/>
              </a:solidFill>
              <a:miter lim="800000"/>
              <a:headEnd/>
              <a:tailEnd/>
            </a:ln>
            <a:effectLst/>
          </p:spPr>
          <p:txBody>
            <a:bodyPr wrap="none" anchor="ctr"/>
            <a:lstStyle/>
            <a:p>
              <a:pPr algn="ctr"/>
              <a:r>
                <a:rPr lang="en-US"/>
                <a:t>E</a:t>
              </a:r>
            </a:p>
          </p:txBody>
        </p:sp>
        <p:sp>
          <p:nvSpPr>
            <p:cNvPr id="262361" name="Rectangle 217"/>
            <p:cNvSpPr>
              <a:spLocks noChangeArrowheads="1"/>
            </p:cNvSpPr>
            <p:nvPr/>
          </p:nvSpPr>
          <p:spPr bwMode="auto">
            <a:xfrm>
              <a:off x="1824" y="2976"/>
              <a:ext cx="336" cy="288"/>
            </a:xfrm>
            <a:prstGeom prst="rect">
              <a:avLst/>
            </a:prstGeom>
            <a:solidFill>
              <a:schemeClr val="accent1"/>
            </a:solidFill>
            <a:ln w="9525">
              <a:solidFill>
                <a:schemeClr val="tx1"/>
              </a:solidFill>
              <a:miter lim="800000"/>
              <a:headEnd/>
              <a:tailEnd/>
            </a:ln>
            <a:effectLst/>
          </p:spPr>
          <p:txBody>
            <a:bodyPr wrap="none" anchor="ctr"/>
            <a:lstStyle/>
            <a:p>
              <a:pPr algn="ctr"/>
              <a:r>
                <a:rPr lang="en-US"/>
                <a:t>K</a:t>
              </a:r>
            </a:p>
          </p:txBody>
        </p:sp>
      </p:grpSp>
      <p:grpSp>
        <p:nvGrpSpPr>
          <p:cNvPr id="262371" name="Group 227"/>
          <p:cNvGrpSpPr>
            <a:grpSpLocks/>
          </p:cNvGrpSpPr>
          <p:nvPr/>
        </p:nvGrpSpPr>
        <p:grpSpPr bwMode="auto">
          <a:xfrm>
            <a:off x="4038600" y="2819400"/>
            <a:ext cx="1600200" cy="471488"/>
            <a:chOff x="2592" y="3015"/>
            <a:chExt cx="1008" cy="297"/>
          </a:xfrm>
        </p:grpSpPr>
        <p:sp>
          <p:nvSpPr>
            <p:cNvPr id="262367" name="Rectangle 223"/>
            <p:cNvSpPr>
              <a:spLocks noChangeArrowheads="1"/>
            </p:cNvSpPr>
            <p:nvPr/>
          </p:nvSpPr>
          <p:spPr bwMode="auto">
            <a:xfrm>
              <a:off x="2933" y="3024"/>
              <a:ext cx="336" cy="288"/>
            </a:xfrm>
            <a:prstGeom prst="rect">
              <a:avLst/>
            </a:prstGeom>
            <a:solidFill>
              <a:schemeClr val="accent1"/>
            </a:solidFill>
            <a:ln w="9525">
              <a:solidFill>
                <a:schemeClr val="tx1"/>
              </a:solidFill>
              <a:miter lim="800000"/>
              <a:headEnd/>
              <a:tailEnd/>
            </a:ln>
            <a:effectLst/>
          </p:spPr>
          <p:txBody>
            <a:bodyPr wrap="none" anchor="ctr"/>
            <a:lstStyle/>
            <a:p>
              <a:pPr algn="ctr"/>
              <a:r>
                <a:rPr lang="en-US"/>
                <a:t>A</a:t>
              </a:r>
            </a:p>
          </p:txBody>
        </p:sp>
        <p:sp>
          <p:nvSpPr>
            <p:cNvPr id="262368" name="Rectangle 224"/>
            <p:cNvSpPr>
              <a:spLocks noChangeArrowheads="1"/>
            </p:cNvSpPr>
            <p:nvPr/>
          </p:nvSpPr>
          <p:spPr bwMode="auto">
            <a:xfrm>
              <a:off x="3264" y="3015"/>
              <a:ext cx="336" cy="288"/>
            </a:xfrm>
            <a:prstGeom prst="rect">
              <a:avLst/>
            </a:prstGeom>
            <a:solidFill>
              <a:schemeClr val="accent1"/>
            </a:solidFill>
            <a:ln w="9525">
              <a:solidFill>
                <a:schemeClr val="tx1"/>
              </a:solidFill>
              <a:miter lim="800000"/>
              <a:headEnd/>
              <a:tailEnd/>
            </a:ln>
            <a:effectLst/>
          </p:spPr>
          <p:txBody>
            <a:bodyPr wrap="none" anchor="ctr"/>
            <a:lstStyle/>
            <a:p>
              <a:pPr algn="ctr"/>
              <a:r>
                <a:rPr lang="en-US"/>
                <a:t>M</a:t>
              </a:r>
            </a:p>
          </p:txBody>
        </p:sp>
        <p:sp>
          <p:nvSpPr>
            <p:cNvPr id="262369" name="Rectangle 225"/>
            <p:cNvSpPr>
              <a:spLocks noChangeArrowheads="1"/>
            </p:cNvSpPr>
            <p:nvPr/>
          </p:nvSpPr>
          <p:spPr bwMode="auto">
            <a:xfrm>
              <a:off x="2592" y="3024"/>
              <a:ext cx="336" cy="288"/>
            </a:xfrm>
            <a:prstGeom prst="rect">
              <a:avLst/>
            </a:prstGeom>
            <a:solidFill>
              <a:srgbClr val="FF0066"/>
            </a:solidFill>
            <a:ln w="9525">
              <a:solidFill>
                <a:schemeClr val="tx1"/>
              </a:solidFill>
              <a:miter lim="800000"/>
              <a:headEnd/>
              <a:tailEnd/>
            </a:ln>
            <a:effectLst/>
          </p:spPr>
          <p:txBody>
            <a:bodyPr wrap="none" anchor="ctr"/>
            <a:lstStyle/>
            <a:p>
              <a:pPr algn="ctr"/>
              <a:r>
                <a:rPr lang="en-US"/>
                <a:t>N</a:t>
              </a:r>
            </a:p>
          </p:txBody>
        </p:sp>
      </p:grpSp>
      <p:grpSp>
        <p:nvGrpSpPr>
          <p:cNvPr id="262394" name="Group 250"/>
          <p:cNvGrpSpPr>
            <a:grpSpLocks/>
          </p:cNvGrpSpPr>
          <p:nvPr/>
        </p:nvGrpSpPr>
        <p:grpSpPr bwMode="auto">
          <a:xfrm>
            <a:off x="1863725" y="3265488"/>
            <a:ext cx="3768725" cy="469900"/>
            <a:chOff x="1178" y="2924"/>
            <a:chExt cx="2374" cy="296"/>
          </a:xfrm>
        </p:grpSpPr>
        <p:sp>
          <p:nvSpPr>
            <p:cNvPr id="262387" name="Rectangle 243"/>
            <p:cNvSpPr>
              <a:spLocks noChangeArrowheads="1"/>
            </p:cNvSpPr>
            <p:nvPr/>
          </p:nvSpPr>
          <p:spPr bwMode="auto">
            <a:xfrm>
              <a:off x="1863" y="2924"/>
              <a:ext cx="336" cy="288"/>
            </a:xfrm>
            <a:prstGeom prst="rect">
              <a:avLst/>
            </a:prstGeom>
            <a:solidFill>
              <a:schemeClr val="accent1"/>
            </a:solidFill>
            <a:ln w="9525">
              <a:solidFill>
                <a:schemeClr val="tx1"/>
              </a:solidFill>
              <a:miter lim="800000"/>
              <a:headEnd/>
              <a:tailEnd/>
            </a:ln>
            <a:effectLst/>
          </p:spPr>
          <p:txBody>
            <a:bodyPr wrap="none" anchor="ctr"/>
            <a:lstStyle/>
            <a:p>
              <a:pPr algn="ctr"/>
              <a:r>
                <a:rPr lang="en-US"/>
                <a:t>N</a:t>
              </a:r>
            </a:p>
          </p:txBody>
        </p:sp>
        <p:sp>
          <p:nvSpPr>
            <p:cNvPr id="262388" name="Rectangle 244"/>
            <p:cNvSpPr>
              <a:spLocks noChangeArrowheads="1"/>
            </p:cNvSpPr>
            <p:nvPr/>
          </p:nvSpPr>
          <p:spPr bwMode="auto">
            <a:xfrm>
              <a:off x="1527" y="2924"/>
              <a:ext cx="336" cy="288"/>
            </a:xfrm>
            <a:prstGeom prst="rect">
              <a:avLst/>
            </a:prstGeom>
            <a:solidFill>
              <a:schemeClr val="accent1"/>
            </a:solidFill>
            <a:ln w="9525">
              <a:solidFill>
                <a:schemeClr val="tx1"/>
              </a:solidFill>
              <a:miter lim="800000"/>
              <a:headEnd/>
              <a:tailEnd/>
            </a:ln>
            <a:effectLst/>
          </p:spPr>
          <p:txBody>
            <a:bodyPr wrap="none" anchor="ctr"/>
            <a:lstStyle/>
            <a:p>
              <a:pPr algn="ctr"/>
              <a:r>
                <a:rPr lang="en-US"/>
                <a:t>A</a:t>
              </a:r>
            </a:p>
          </p:txBody>
        </p:sp>
        <p:sp>
          <p:nvSpPr>
            <p:cNvPr id="262389" name="Rectangle 245"/>
            <p:cNvSpPr>
              <a:spLocks noChangeArrowheads="1"/>
            </p:cNvSpPr>
            <p:nvPr/>
          </p:nvSpPr>
          <p:spPr bwMode="auto">
            <a:xfrm>
              <a:off x="1178" y="2924"/>
              <a:ext cx="336" cy="288"/>
            </a:xfrm>
            <a:prstGeom prst="rect">
              <a:avLst/>
            </a:prstGeom>
            <a:solidFill>
              <a:schemeClr val="accent1"/>
            </a:solidFill>
            <a:ln w="9525">
              <a:solidFill>
                <a:schemeClr val="tx1"/>
              </a:solidFill>
              <a:miter lim="800000"/>
              <a:headEnd/>
              <a:tailEnd/>
            </a:ln>
            <a:effectLst/>
          </p:spPr>
          <p:txBody>
            <a:bodyPr wrap="none" anchor="ctr"/>
            <a:lstStyle/>
            <a:p>
              <a:pPr algn="ctr"/>
              <a:r>
                <a:rPr lang="en-US"/>
                <a:t>Đ</a:t>
              </a:r>
            </a:p>
          </p:txBody>
        </p:sp>
        <p:sp>
          <p:nvSpPr>
            <p:cNvPr id="262390" name="Rectangle 246"/>
            <p:cNvSpPr>
              <a:spLocks noChangeArrowheads="1"/>
            </p:cNvSpPr>
            <p:nvPr/>
          </p:nvSpPr>
          <p:spPr bwMode="auto">
            <a:xfrm>
              <a:off x="2208" y="2932"/>
              <a:ext cx="336" cy="288"/>
            </a:xfrm>
            <a:prstGeom prst="rect">
              <a:avLst/>
            </a:prstGeom>
            <a:solidFill>
              <a:schemeClr val="accent1"/>
            </a:solidFill>
            <a:ln w="9525">
              <a:solidFill>
                <a:schemeClr val="tx1"/>
              </a:solidFill>
              <a:miter lim="800000"/>
              <a:headEnd/>
              <a:tailEnd/>
            </a:ln>
            <a:effectLst/>
          </p:spPr>
          <p:txBody>
            <a:bodyPr wrap="none" anchor="ctr"/>
            <a:lstStyle/>
            <a:p>
              <a:pPr algn="ctr"/>
              <a:r>
                <a:rPr lang="en-US"/>
                <a:t>H</a:t>
              </a:r>
            </a:p>
          </p:txBody>
        </p:sp>
        <p:sp>
          <p:nvSpPr>
            <p:cNvPr id="262391" name="Rectangle 247"/>
            <p:cNvSpPr>
              <a:spLocks noChangeArrowheads="1"/>
            </p:cNvSpPr>
            <p:nvPr/>
          </p:nvSpPr>
          <p:spPr bwMode="auto">
            <a:xfrm>
              <a:off x="2544" y="2928"/>
              <a:ext cx="336" cy="288"/>
            </a:xfrm>
            <a:prstGeom prst="rect">
              <a:avLst/>
            </a:prstGeom>
            <a:solidFill>
              <a:srgbClr val="FF0066"/>
            </a:solidFill>
            <a:ln w="9525">
              <a:solidFill>
                <a:schemeClr val="tx1"/>
              </a:solidFill>
              <a:miter lim="800000"/>
              <a:headEnd/>
              <a:tailEnd/>
            </a:ln>
            <a:effectLst/>
          </p:spPr>
          <p:txBody>
            <a:bodyPr wrap="none" anchor="ctr"/>
            <a:lstStyle/>
            <a:p>
              <a:pPr algn="ctr"/>
              <a:r>
                <a:rPr lang="en-US"/>
                <a:t>B</a:t>
              </a:r>
            </a:p>
          </p:txBody>
        </p:sp>
        <p:sp>
          <p:nvSpPr>
            <p:cNvPr id="262392" name="Rectangle 248"/>
            <p:cNvSpPr>
              <a:spLocks noChangeArrowheads="1"/>
            </p:cNvSpPr>
            <p:nvPr/>
          </p:nvSpPr>
          <p:spPr bwMode="auto">
            <a:xfrm>
              <a:off x="2880" y="2928"/>
              <a:ext cx="336" cy="288"/>
            </a:xfrm>
            <a:prstGeom prst="rect">
              <a:avLst/>
            </a:prstGeom>
            <a:solidFill>
              <a:schemeClr val="accent1"/>
            </a:solidFill>
            <a:ln w="9525">
              <a:solidFill>
                <a:schemeClr val="tx1"/>
              </a:solidFill>
              <a:miter lim="800000"/>
              <a:headEnd/>
              <a:tailEnd/>
            </a:ln>
            <a:effectLst/>
          </p:spPr>
          <p:txBody>
            <a:bodyPr wrap="none" anchor="ctr"/>
            <a:lstStyle/>
            <a:p>
              <a:pPr algn="ctr"/>
              <a:r>
                <a:rPr lang="en-US"/>
                <a:t>A</a:t>
              </a:r>
            </a:p>
          </p:txBody>
        </p:sp>
        <p:sp>
          <p:nvSpPr>
            <p:cNvPr id="262393" name="Rectangle 249"/>
            <p:cNvSpPr>
              <a:spLocks noChangeArrowheads="1"/>
            </p:cNvSpPr>
            <p:nvPr/>
          </p:nvSpPr>
          <p:spPr bwMode="auto">
            <a:xfrm>
              <a:off x="3216" y="2928"/>
              <a:ext cx="336" cy="288"/>
            </a:xfrm>
            <a:prstGeom prst="rect">
              <a:avLst/>
            </a:prstGeom>
            <a:solidFill>
              <a:schemeClr val="accent1"/>
            </a:solidFill>
            <a:ln w="9525">
              <a:solidFill>
                <a:schemeClr val="tx1"/>
              </a:solidFill>
              <a:miter lim="800000"/>
              <a:headEnd/>
              <a:tailEnd/>
            </a:ln>
            <a:effectLst/>
          </p:spPr>
          <p:txBody>
            <a:bodyPr wrap="none" anchor="ctr"/>
            <a:lstStyle/>
            <a:p>
              <a:pPr algn="ctr"/>
              <a:r>
                <a:rPr lang="en-US"/>
                <a:t>T</a:t>
              </a:r>
            </a:p>
          </p:txBody>
        </p:sp>
      </p:grpSp>
      <p:grpSp>
        <p:nvGrpSpPr>
          <p:cNvPr id="262397" name="Group 253"/>
          <p:cNvGrpSpPr>
            <a:grpSpLocks/>
          </p:cNvGrpSpPr>
          <p:nvPr/>
        </p:nvGrpSpPr>
        <p:grpSpPr bwMode="auto">
          <a:xfrm>
            <a:off x="2992438" y="3733800"/>
            <a:ext cx="4765675" cy="457200"/>
            <a:chOff x="3120" y="384"/>
            <a:chExt cx="3002" cy="288"/>
          </a:xfrm>
        </p:grpSpPr>
        <p:sp>
          <p:nvSpPr>
            <p:cNvPr id="262364" name="Rectangle 220"/>
            <p:cNvSpPr>
              <a:spLocks noChangeArrowheads="1"/>
            </p:cNvSpPr>
            <p:nvPr/>
          </p:nvSpPr>
          <p:spPr bwMode="auto">
            <a:xfrm>
              <a:off x="4128" y="384"/>
              <a:ext cx="336" cy="288"/>
            </a:xfrm>
            <a:prstGeom prst="rect">
              <a:avLst/>
            </a:prstGeom>
            <a:solidFill>
              <a:schemeClr val="accent1"/>
            </a:solidFill>
            <a:ln w="9525">
              <a:solidFill>
                <a:schemeClr val="tx1"/>
              </a:solidFill>
              <a:miter lim="800000"/>
              <a:headEnd/>
              <a:tailEnd/>
            </a:ln>
            <a:effectLst/>
          </p:spPr>
          <p:txBody>
            <a:bodyPr wrap="none" anchor="ctr"/>
            <a:lstStyle/>
            <a:p>
              <a:pPr algn="ctr"/>
              <a:r>
                <a:rPr lang="en-US"/>
                <a:t>N</a:t>
              </a:r>
            </a:p>
          </p:txBody>
        </p:sp>
        <p:sp>
          <p:nvSpPr>
            <p:cNvPr id="262365" name="Rectangle 221"/>
            <p:cNvSpPr>
              <a:spLocks noChangeArrowheads="1"/>
            </p:cNvSpPr>
            <p:nvPr/>
          </p:nvSpPr>
          <p:spPr bwMode="auto">
            <a:xfrm>
              <a:off x="3456" y="384"/>
              <a:ext cx="336" cy="288"/>
            </a:xfrm>
            <a:prstGeom prst="rect">
              <a:avLst/>
            </a:prstGeom>
            <a:solidFill>
              <a:schemeClr val="accent1"/>
            </a:solidFill>
            <a:ln w="9525">
              <a:solidFill>
                <a:schemeClr val="tx1"/>
              </a:solidFill>
              <a:miter lim="800000"/>
              <a:headEnd/>
              <a:tailEnd/>
            </a:ln>
            <a:effectLst/>
          </p:spPr>
          <p:txBody>
            <a:bodyPr wrap="none" anchor="ctr"/>
            <a:lstStyle/>
            <a:p>
              <a:pPr algn="ctr"/>
              <a:r>
                <a:rPr lang="en-US"/>
                <a:t>U</a:t>
              </a:r>
            </a:p>
          </p:txBody>
        </p:sp>
        <p:sp>
          <p:nvSpPr>
            <p:cNvPr id="262366" name="Rectangle 222"/>
            <p:cNvSpPr>
              <a:spLocks noChangeArrowheads="1"/>
            </p:cNvSpPr>
            <p:nvPr/>
          </p:nvSpPr>
          <p:spPr bwMode="auto">
            <a:xfrm>
              <a:off x="3120" y="384"/>
              <a:ext cx="336" cy="288"/>
            </a:xfrm>
            <a:prstGeom prst="rect">
              <a:avLst/>
            </a:prstGeom>
            <a:solidFill>
              <a:schemeClr val="accent1"/>
            </a:solidFill>
            <a:ln w="9525">
              <a:solidFill>
                <a:schemeClr val="tx1"/>
              </a:solidFill>
              <a:miter lim="800000"/>
              <a:headEnd/>
              <a:tailEnd/>
            </a:ln>
            <a:effectLst/>
          </p:spPr>
          <p:txBody>
            <a:bodyPr wrap="none" anchor="ctr"/>
            <a:lstStyle/>
            <a:p>
              <a:pPr algn="ctr"/>
              <a:r>
                <a:rPr lang="en-US"/>
                <a:t>Q</a:t>
              </a:r>
            </a:p>
          </p:txBody>
        </p:sp>
        <p:sp>
          <p:nvSpPr>
            <p:cNvPr id="262370" name="Rectangle 226"/>
            <p:cNvSpPr>
              <a:spLocks noChangeArrowheads="1"/>
            </p:cNvSpPr>
            <p:nvPr/>
          </p:nvSpPr>
          <p:spPr bwMode="auto">
            <a:xfrm>
              <a:off x="4464" y="384"/>
              <a:ext cx="336" cy="288"/>
            </a:xfrm>
            <a:prstGeom prst="rect">
              <a:avLst/>
            </a:prstGeom>
            <a:solidFill>
              <a:schemeClr val="accent1"/>
            </a:solidFill>
            <a:ln w="9525">
              <a:solidFill>
                <a:schemeClr val="tx1"/>
              </a:solidFill>
              <a:miter lim="800000"/>
              <a:headEnd/>
              <a:tailEnd/>
            </a:ln>
            <a:effectLst/>
          </p:spPr>
          <p:txBody>
            <a:bodyPr wrap="none" anchor="ctr"/>
            <a:lstStyle/>
            <a:p>
              <a:pPr algn="ctr"/>
              <a:r>
                <a:rPr lang="en-US"/>
                <a:t>G</a:t>
              </a:r>
            </a:p>
          </p:txBody>
        </p:sp>
        <p:sp>
          <p:nvSpPr>
            <p:cNvPr id="262372" name="Rectangle 228"/>
            <p:cNvSpPr>
              <a:spLocks noChangeArrowheads="1"/>
            </p:cNvSpPr>
            <p:nvPr/>
          </p:nvSpPr>
          <p:spPr bwMode="auto">
            <a:xfrm>
              <a:off x="3792" y="384"/>
              <a:ext cx="336" cy="288"/>
            </a:xfrm>
            <a:prstGeom prst="rect">
              <a:avLst/>
            </a:prstGeom>
            <a:solidFill>
              <a:srgbClr val="FF0066"/>
            </a:solidFill>
            <a:ln w="9525">
              <a:solidFill>
                <a:schemeClr val="tx1"/>
              </a:solidFill>
              <a:miter lim="800000"/>
              <a:headEnd/>
              <a:tailEnd/>
            </a:ln>
            <a:effectLst/>
          </p:spPr>
          <p:txBody>
            <a:bodyPr wrap="none" anchor="ctr"/>
            <a:lstStyle/>
            <a:p>
              <a:pPr algn="ctr"/>
              <a:r>
                <a:rPr lang="en-US"/>
                <a:t>A</a:t>
              </a:r>
            </a:p>
          </p:txBody>
        </p:sp>
        <p:sp>
          <p:nvSpPr>
            <p:cNvPr id="262373" name="Rectangle 229"/>
            <p:cNvSpPr>
              <a:spLocks noChangeArrowheads="1"/>
            </p:cNvSpPr>
            <p:nvPr/>
          </p:nvSpPr>
          <p:spPr bwMode="auto">
            <a:xfrm>
              <a:off x="4796" y="384"/>
              <a:ext cx="336" cy="288"/>
            </a:xfrm>
            <a:prstGeom prst="rect">
              <a:avLst/>
            </a:prstGeom>
            <a:solidFill>
              <a:schemeClr val="accent1"/>
            </a:solidFill>
            <a:ln w="9525">
              <a:solidFill>
                <a:schemeClr val="tx1"/>
              </a:solidFill>
              <a:miter lim="800000"/>
              <a:headEnd/>
              <a:tailEnd/>
            </a:ln>
            <a:effectLst/>
          </p:spPr>
          <p:txBody>
            <a:bodyPr wrap="none" anchor="ctr"/>
            <a:lstStyle/>
            <a:p>
              <a:pPr algn="ctr"/>
              <a:r>
                <a:rPr lang="en-US"/>
                <a:t>N</a:t>
              </a:r>
            </a:p>
          </p:txBody>
        </p:sp>
        <p:sp>
          <p:nvSpPr>
            <p:cNvPr id="262374" name="Rectangle 230"/>
            <p:cNvSpPr>
              <a:spLocks noChangeArrowheads="1"/>
            </p:cNvSpPr>
            <p:nvPr/>
          </p:nvSpPr>
          <p:spPr bwMode="auto">
            <a:xfrm>
              <a:off x="5136" y="384"/>
              <a:ext cx="336" cy="288"/>
            </a:xfrm>
            <a:prstGeom prst="rect">
              <a:avLst/>
            </a:prstGeom>
            <a:solidFill>
              <a:schemeClr val="accent1"/>
            </a:solidFill>
            <a:ln w="9525">
              <a:solidFill>
                <a:schemeClr val="tx1"/>
              </a:solidFill>
              <a:miter lim="800000"/>
              <a:headEnd/>
              <a:tailEnd/>
            </a:ln>
            <a:effectLst/>
          </p:spPr>
          <p:txBody>
            <a:bodyPr wrap="none" anchor="ctr"/>
            <a:lstStyle/>
            <a:p>
              <a:pPr algn="ctr"/>
              <a:r>
                <a:rPr lang="en-US"/>
                <a:t>G</a:t>
              </a:r>
            </a:p>
          </p:txBody>
        </p:sp>
        <p:sp>
          <p:nvSpPr>
            <p:cNvPr id="262395" name="Rectangle 251"/>
            <p:cNvSpPr>
              <a:spLocks noChangeArrowheads="1"/>
            </p:cNvSpPr>
            <p:nvPr/>
          </p:nvSpPr>
          <p:spPr bwMode="auto">
            <a:xfrm>
              <a:off x="5475" y="384"/>
              <a:ext cx="336" cy="288"/>
            </a:xfrm>
            <a:prstGeom prst="rect">
              <a:avLst/>
            </a:prstGeom>
            <a:solidFill>
              <a:schemeClr val="accent1"/>
            </a:solidFill>
            <a:ln w="9525">
              <a:solidFill>
                <a:schemeClr val="tx1"/>
              </a:solidFill>
              <a:miter lim="800000"/>
              <a:headEnd/>
              <a:tailEnd/>
            </a:ln>
            <a:effectLst/>
          </p:spPr>
          <p:txBody>
            <a:bodyPr wrap="none" anchor="ctr"/>
            <a:lstStyle/>
            <a:p>
              <a:pPr algn="ctr"/>
              <a:r>
                <a:rPr lang="en-US"/>
                <a:t>A</a:t>
              </a:r>
            </a:p>
          </p:txBody>
        </p:sp>
        <p:sp>
          <p:nvSpPr>
            <p:cNvPr id="262396" name="Rectangle 252"/>
            <p:cNvSpPr>
              <a:spLocks noChangeArrowheads="1"/>
            </p:cNvSpPr>
            <p:nvPr/>
          </p:nvSpPr>
          <p:spPr bwMode="auto">
            <a:xfrm>
              <a:off x="5786" y="384"/>
              <a:ext cx="336" cy="288"/>
            </a:xfrm>
            <a:prstGeom prst="rect">
              <a:avLst/>
            </a:prstGeom>
            <a:solidFill>
              <a:schemeClr val="accent1"/>
            </a:solidFill>
            <a:ln w="9525">
              <a:solidFill>
                <a:schemeClr val="tx1"/>
              </a:solidFill>
              <a:miter lim="800000"/>
              <a:headEnd/>
              <a:tailEnd/>
            </a:ln>
            <a:effectLst/>
          </p:spPr>
          <p:txBody>
            <a:bodyPr wrap="none" anchor="ctr"/>
            <a:lstStyle/>
            <a:p>
              <a:pPr algn="ctr"/>
              <a:r>
                <a:rPr lang="en-US"/>
                <a:t>I</a:t>
              </a:r>
            </a:p>
          </p:txBody>
        </p:sp>
      </p:grpSp>
      <p:sp>
        <p:nvSpPr>
          <p:cNvPr id="262398" name="Text Box 254"/>
          <p:cNvSpPr txBox="1">
            <a:spLocks noChangeArrowheads="1"/>
          </p:cNvSpPr>
          <p:nvPr/>
        </p:nvSpPr>
        <p:spPr bwMode="auto">
          <a:xfrm>
            <a:off x="20638" y="5389563"/>
            <a:ext cx="8534400" cy="519112"/>
          </a:xfrm>
          <a:prstGeom prst="rect">
            <a:avLst/>
          </a:prstGeom>
          <a:noFill/>
          <a:ln w="9525">
            <a:noFill/>
            <a:miter lim="800000"/>
            <a:headEnd/>
            <a:tailEnd/>
          </a:ln>
          <a:effectLst/>
        </p:spPr>
        <p:txBody>
          <a:bodyPr>
            <a:spAutoFit/>
          </a:bodyPr>
          <a:lstStyle/>
          <a:p>
            <a:pPr>
              <a:spcBef>
                <a:spcPct val="50000"/>
              </a:spcBef>
            </a:pPr>
            <a:r>
              <a:rPr lang="en-US" sz="2800">
                <a:solidFill>
                  <a:srgbClr val="FF00FF"/>
                </a:solidFill>
                <a:effectLst>
                  <a:outerShdw blurRad="38100" dist="38100" dir="2700000" algn="tl">
                    <a:srgbClr val="000000"/>
                  </a:outerShdw>
                </a:effectLst>
              </a:rPr>
              <a:t>Nước ta được mệnh danh là “Rừng vàng ………..”</a:t>
            </a:r>
          </a:p>
        </p:txBody>
      </p:sp>
      <p:grpSp>
        <p:nvGrpSpPr>
          <p:cNvPr id="262410" name="Group 266"/>
          <p:cNvGrpSpPr>
            <a:grpSpLocks/>
          </p:cNvGrpSpPr>
          <p:nvPr/>
        </p:nvGrpSpPr>
        <p:grpSpPr bwMode="auto">
          <a:xfrm>
            <a:off x="4038600" y="4191000"/>
            <a:ext cx="2667000" cy="471488"/>
            <a:chOff x="2544" y="2976"/>
            <a:chExt cx="1680" cy="297"/>
          </a:xfrm>
        </p:grpSpPr>
        <p:sp>
          <p:nvSpPr>
            <p:cNvPr id="262400" name="Rectangle 256"/>
            <p:cNvSpPr>
              <a:spLocks noChangeArrowheads="1"/>
            </p:cNvSpPr>
            <p:nvPr/>
          </p:nvSpPr>
          <p:spPr bwMode="auto">
            <a:xfrm>
              <a:off x="2880" y="2976"/>
              <a:ext cx="336" cy="288"/>
            </a:xfrm>
            <a:prstGeom prst="rect">
              <a:avLst/>
            </a:prstGeom>
            <a:solidFill>
              <a:schemeClr val="accent1"/>
            </a:solidFill>
            <a:ln w="9525">
              <a:solidFill>
                <a:schemeClr val="tx1"/>
              </a:solidFill>
              <a:miter lim="800000"/>
              <a:headEnd/>
              <a:tailEnd/>
            </a:ln>
            <a:effectLst/>
          </p:spPr>
          <p:txBody>
            <a:bodyPr wrap="none" anchor="ctr"/>
            <a:lstStyle/>
            <a:p>
              <a:pPr algn="ctr"/>
              <a:r>
                <a:rPr lang="en-US"/>
                <a:t>A</a:t>
              </a:r>
            </a:p>
          </p:txBody>
        </p:sp>
        <p:sp>
          <p:nvSpPr>
            <p:cNvPr id="262401" name="Rectangle 257"/>
            <p:cNvSpPr>
              <a:spLocks noChangeArrowheads="1"/>
            </p:cNvSpPr>
            <p:nvPr/>
          </p:nvSpPr>
          <p:spPr bwMode="auto">
            <a:xfrm>
              <a:off x="3888" y="2985"/>
              <a:ext cx="336" cy="288"/>
            </a:xfrm>
            <a:prstGeom prst="rect">
              <a:avLst/>
            </a:prstGeom>
            <a:solidFill>
              <a:schemeClr val="accent1"/>
            </a:solidFill>
            <a:ln w="9525">
              <a:solidFill>
                <a:schemeClr val="tx1"/>
              </a:solidFill>
              <a:miter lim="800000"/>
              <a:headEnd/>
              <a:tailEnd/>
            </a:ln>
            <a:effectLst/>
          </p:spPr>
          <p:txBody>
            <a:bodyPr wrap="none" anchor="ctr"/>
            <a:lstStyle/>
            <a:p>
              <a:pPr algn="ctr"/>
              <a:r>
                <a:rPr lang="en-US"/>
                <a:t>U</a:t>
              </a:r>
            </a:p>
          </p:txBody>
        </p:sp>
        <p:sp>
          <p:nvSpPr>
            <p:cNvPr id="262403" name="Rectangle 259"/>
            <p:cNvSpPr>
              <a:spLocks noChangeArrowheads="1"/>
            </p:cNvSpPr>
            <p:nvPr/>
          </p:nvSpPr>
          <p:spPr bwMode="auto">
            <a:xfrm>
              <a:off x="3220" y="2976"/>
              <a:ext cx="336" cy="288"/>
            </a:xfrm>
            <a:prstGeom prst="rect">
              <a:avLst/>
            </a:prstGeom>
            <a:solidFill>
              <a:schemeClr val="accent1"/>
            </a:solidFill>
            <a:ln w="9525">
              <a:solidFill>
                <a:schemeClr val="tx1"/>
              </a:solidFill>
              <a:miter lim="800000"/>
              <a:headEnd/>
              <a:tailEnd/>
            </a:ln>
            <a:effectLst/>
          </p:spPr>
          <p:txBody>
            <a:bodyPr wrap="none" anchor="ctr"/>
            <a:lstStyle/>
            <a:p>
              <a:pPr algn="ctr"/>
              <a:r>
                <a:rPr lang="en-US"/>
                <a:t>M</a:t>
              </a:r>
            </a:p>
          </p:txBody>
        </p:sp>
        <p:sp>
          <p:nvSpPr>
            <p:cNvPr id="262404" name="Rectangle 260"/>
            <p:cNvSpPr>
              <a:spLocks noChangeArrowheads="1"/>
            </p:cNvSpPr>
            <p:nvPr/>
          </p:nvSpPr>
          <p:spPr bwMode="auto">
            <a:xfrm>
              <a:off x="2544" y="2976"/>
              <a:ext cx="336" cy="288"/>
            </a:xfrm>
            <a:prstGeom prst="rect">
              <a:avLst/>
            </a:prstGeom>
            <a:solidFill>
              <a:srgbClr val="FF0066"/>
            </a:solidFill>
            <a:ln w="9525">
              <a:solidFill>
                <a:schemeClr val="tx1"/>
              </a:solidFill>
              <a:miter lim="800000"/>
              <a:headEnd/>
              <a:tailEnd/>
            </a:ln>
            <a:effectLst/>
          </p:spPr>
          <p:txBody>
            <a:bodyPr wrap="none" anchor="ctr"/>
            <a:lstStyle/>
            <a:p>
              <a:pPr algn="ctr"/>
              <a:r>
                <a:rPr lang="en-US"/>
                <a:t>C</a:t>
              </a:r>
            </a:p>
          </p:txBody>
        </p:sp>
        <p:sp>
          <p:nvSpPr>
            <p:cNvPr id="262405" name="Rectangle 261"/>
            <p:cNvSpPr>
              <a:spLocks noChangeArrowheads="1"/>
            </p:cNvSpPr>
            <p:nvPr/>
          </p:nvSpPr>
          <p:spPr bwMode="auto">
            <a:xfrm>
              <a:off x="3561" y="2976"/>
              <a:ext cx="336" cy="288"/>
            </a:xfrm>
            <a:prstGeom prst="rect">
              <a:avLst/>
            </a:prstGeom>
            <a:solidFill>
              <a:schemeClr val="accent1"/>
            </a:solidFill>
            <a:ln w="9525">
              <a:solidFill>
                <a:schemeClr val="tx1"/>
              </a:solidFill>
              <a:miter lim="800000"/>
              <a:headEnd/>
              <a:tailEnd/>
            </a:ln>
            <a:effectLst/>
          </p:spPr>
          <p:txBody>
            <a:bodyPr wrap="none" anchor="ctr"/>
            <a:lstStyle/>
            <a:p>
              <a:pPr algn="ctr"/>
              <a:r>
                <a:rPr lang="en-US"/>
                <a:t>A</a:t>
              </a:r>
            </a:p>
          </p:txBody>
        </p:sp>
      </p:grpSp>
      <p:grpSp>
        <p:nvGrpSpPr>
          <p:cNvPr id="262417" name="Group 273"/>
          <p:cNvGrpSpPr>
            <a:grpSpLocks/>
          </p:cNvGrpSpPr>
          <p:nvPr/>
        </p:nvGrpSpPr>
        <p:grpSpPr bwMode="auto">
          <a:xfrm>
            <a:off x="4038600" y="1447800"/>
            <a:ext cx="554038" cy="3214688"/>
            <a:chOff x="4874" y="925"/>
            <a:chExt cx="349" cy="2025"/>
          </a:xfrm>
        </p:grpSpPr>
        <p:sp>
          <p:nvSpPr>
            <p:cNvPr id="262409" name="Rectangle 265"/>
            <p:cNvSpPr>
              <a:spLocks noChangeArrowheads="1"/>
            </p:cNvSpPr>
            <p:nvPr/>
          </p:nvSpPr>
          <p:spPr bwMode="auto">
            <a:xfrm>
              <a:off x="4880" y="2662"/>
              <a:ext cx="336" cy="288"/>
            </a:xfrm>
            <a:prstGeom prst="rect">
              <a:avLst/>
            </a:prstGeom>
            <a:solidFill>
              <a:srgbClr val="FF0066"/>
            </a:solidFill>
            <a:ln w="9525">
              <a:solidFill>
                <a:schemeClr val="tx1"/>
              </a:solidFill>
              <a:miter lim="800000"/>
              <a:headEnd/>
              <a:tailEnd/>
            </a:ln>
            <a:effectLst/>
          </p:spPr>
          <p:txBody>
            <a:bodyPr wrap="none" anchor="ctr"/>
            <a:lstStyle/>
            <a:p>
              <a:pPr algn="ctr"/>
              <a:r>
                <a:rPr lang="en-US"/>
                <a:t>C</a:t>
              </a:r>
            </a:p>
          </p:txBody>
        </p:sp>
        <p:sp>
          <p:nvSpPr>
            <p:cNvPr id="262411" name="Rectangle 267"/>
            <p:cNvSpPr>
              <a:spLocks noChangeArrowheads="1"/>
            </p:cNvSpPr>
            <p:nvPr/>
          </p:nvSpPr>
          <p:spPr bwMode="auto">
            <a:xfrm>
              <a:off x="4883" y="2365"/>
              <a:ext cx="336" cy="288"/>
            </a:xfrm>
            <a:prstGeom prst="rect">
              <a:avLst/>
            </a:prstGeom>
            <a:solidFill>
              <a:srgbClr val="FF0066"/>
            </a:solidFill>
            <a:ln w="9525">
              <a:solidFill>
                <a:schemeClr val="tx1"/>
              </a:solidFill>
              <a:miter lim="800000"/>
              <a:headEnd/>
              <a:tailEnd/>
            </a:ln>
            <a:effectLst/>
          </p:spPr>
          <p:txBody>
            <a:bodyPr wrap="none" anchor="ctr"/>
            <a:lstStyle/>
            <a:p>
              <a:pPr algn="ctr"/>
              <a:r>
                <a:rPr lang="en-US"/>
                <a:t>A</a:t>
              </a:r>
            </a:p>
          </p:txBody>
        </p:sp>
        <p:sp>
          <p:nvSpPr>
            <p:cNvPr id="262412" name="Rectangle 268"/>
            <p:cNvSpPr>
              <a:spLocks noChangeArrowheads="1"/>
            </p:cNvSpPr>
            <p:nvPr/>
          </p:nvSpPr>
          <p:spPr bwMode="auto">
            <a:xfrm>
              <a:off x="4883" y="2081"/>
              <a:ext cx="336" cy="288"/>
            </a:xfrm>
            <a:prstGeom prst="rect">
              <a:avLst/>
            </a:prstGeom>
            <a:solidFill>
              <a:srgbClr val="FF0066"/>
            </a:solidFill>
            <a:ln w="9525">
              <a:solidFill>
                <a:schemeClr val="tx1"/>
              </a:solidFill>
              <a:miter lim="800000"/>
              <a:headEnd/>
              <a:tailEnd/>
            </a:ln>
            <a:effectLst/>
          </p:spPr>
          <p:txBody>
            <a:bodyPr wrap="none" anchor="ctr"/>
            <a:lstStyle/>
            <a:p>
              <a:pPr algn="ctr"/>
              <a:r>
                <a:rPr lang="en-US"/>
                <a:t>B</a:t>
              </a:r>
            </a:p>
          </p:txBody>
        </p:sp>
        <p:sp>
          <p:nvSpPr>
            <p:cNvPr id="262413" name="Rectangle 269"/>
            <p:cNvSpPr>
              <a:spLocks noChangeArrowheads="1"/>
            </p:cNvSpPr>
            <p:nvPr/>
          </p:nvSpPr>
          <p:spPr bwMode="auto">
            <a:xfrm>
              <a:off x="4883" y="1789"/>
              <a:ext cx="336" cy="288"/>
            </a:xfrm>
            <a:prstGeom prst="rect">
              <a:avLst/>
            </a:prstGeom>
            <a:solidFill>
              <a:srgbClr val="FF0066"/>
            </a:solidFill>
            <a:ln w="9525">
              <a:solidFill>
                <a:schemeClr val="tx1"/>
              </a:solidFill>
              <a:miter lim="800000"/>
              <a:headEnd/>
              <a:tailEnd/>
            </a:ln>
            <a:effectLst/>
          </p:spPr>
          <p:txBody>
            <a:bodyPr wrap="none" anchor="ctr"/>
            <a:lstStyle/>
            <a:p>
              <a:pPr algn="ctr"/>
              <a:r>
                <a:rPr lang="en-US"/>
                <a:t>N</a:t>
              </a:r>
            </a:p>
          </p:txBody>
        </p:sp>
        <p:sp>
          <p:nvSpPr>
            <p:cNvPr id="262414" name="Rectangle 270"/>
            <p:cNvSpPr>
              <a:spLocks noChangeArrowheads="1"/>
            </p:cNvSpPr>
            <p:nvPr/>
          </p:nvSpPr>
          <p:spPr bwMode="auto">
            <a:xfrm>
              <a:off x="4887" y="1501"/>
              <a:ext cx="336" cy="288"/>
            </a:xfrm>
            <a:prstGeom prst="rect">
              <a:avLst/>
            </a:prstGeom>
            <a:solidFill>
              <a:srgbClr val="FF0066"/>
            </a:solidFill>
            <a:ln w="9525">
              <a:solidFill>
                <a:schemeClr val="tx1"/>
              </a:solidFill>
              <a:miter lim="800000"/>
              <a:headEnd/>
              <a:tailEnd/>
            </a:ln>
            <a:effectLst/>
          </p:spPr>
          <p:txBody>
            <a:bodyPr wrap="none" anchor="ctr"/>
            <a:lstStyle/>
            <a:p>
              <a:pPr algn="ctr"/>
              <a:r>
                <a:rPr lang="en-US"/>
                <a:t>E</a:t>
              </a:r>
            </a:p>
          </p:txBody>
        </p:sp>
        <p:sp>
          <p:nvSpPr>
            <p:cNvPr id="262415" name="Rectangle 271"/>
            <p:cNvSpPr>
              <a:spLocks noChangeArrowheads="1"/>
            </p:cNvSpPr>
            <p:nvPr/>
          </p:nvSpPr>
          <p:spPr bwMode="auto">
            <a:xfrm>
              <a:off x="4874" y="1213"/>
              <a:ext cx="336" cy="288"/>
            </a:xfrm>
            <a:prstGeom prst="rect">
              <a:avLst/>
            </a:prstGeom>
            <a:solidFill>
              <a:srgbClr val="FF0066"/>
            </a:solidFill>
            <a:ln w="9525">
              <a:solidFill>
                <a:schemeClr val="tx1"/>
              </a:solidFill>
              <a:miter lim="800000"/>
              <a:headEnd/>
              <a:tailEnd/>
            </a:ln>
            <a:effectLst/>
          </p:spPr>
          <p:txBody>
            <a:bodyPr wrap="none" anchor="ctr"/>
            <a:lstStyle/>
            <a:p>
              <a:pPr algn="ctr"/>
              <a:r>
                <a:rPr lang="en-US"/>
                <a:t>I</a:t>
              </a:r>
            </a:p>
          </p:txBody>
        </p:sp>
        <p:sp>
          <p:nvSpPr>
            <p:cNvPr id="262416" name="Rectangle 272"/>
            <p:cNvSpPr>
              <a:spLocks noChangeArrowheads="1"/>
            </p:cNvSpPr>
            <p:nvPr/>
          </p:nvSpPr>
          <p:spPr bwMode="auto">
            <a:xfrm>
              <a:off x="4874" y="925"/>
              <a:ext cx="336" cy="288"/>
            </a:xfrm>
            <a:prstGeom prst="rect">
              <a:avLst/>
            </a:prstGeom>
            <a:solidFill>
              <a:srgbClr val="FF0066"/>
            </a:solidFill>
            <a:ln w="9525">
              <a:solidFill>
                <a:schemeClr val="tx1"/>
              </a:solidFill>
              <a:miter lim="800000"/>
              <a:headEnd/>
              <a:tailEnd/>
            </a:ln>
            <a:effectLst/>
          </p:spPr>
          <p:txBody>
            <a:bodyPr wrap="none" anchor="ctr"/>
            <a:lstStyle/>
            <a:p>
              <a:pPr algn="ctr"/>
              <a:r>
                <a:rPr lang="en-US"/>
                <a:t>B</a:t>
              </a:r>
            </a:p>
          </p:txBody>
        </p:sp>
      </p:grpSp>
      <p:sp>
        <p:nvSpPr>
          <p:cNvPr id="262418" name="AutoShape 274"/>
          <p:cNvSpPr>
            <a:spLocks noChangeArrowheads="1"/>
          </p:cNvSpPr>
          <p:nvPr/>
        </p:nvSpPr>
        <p:spPr bwMode="auto">
          <a:xfrm>
            <a:off x="3989388" y="838200"/>
            <a:ext cx="685800" cy="609600"/>
          </a:xfrm>
          <a:prstGeom prst="star5">
            <a:avLst/>
          </a:prstGeom>
          <a:solidFill>
            <a:srgbClr val="FF00FF"/>
          </a:solidFill>
          <a:ln w="9525">
            <a:solidFill>
              <a:schemeClr val="tx1"/>
            </a:solidFill>
            <a:miter lim="800000"/>
            <a:headEnd/>
            <a:tailEnd/>
          </a:ln>
          <a:effectLst/>
        </p:spPr>
        <p:txBody>
          <a:bodyPr wrap="none" anchor="ctr"/>
          <a:lstStyle/>
          <a:p>
            <a:endParaRPr lang="en-US"/>
          </a:p>
        </p:txBody>
      </p:sp>
      <p:pic>
        <p:nvPicPr>
          <p:cNvPr id="262419" name="Picture 275" descr="140"/>
          <p:cNvPicPr>
            <a:picLocks noChangeAspect="1" noChangeArrowheads="1" noCrop="1"/>
          </p:cNvPicPr>
          <p:nvPr/>
        </p:nvPicPr>
        <p:blipFill>
          <a:blip r:embed="rId4" cstate="print"/>
          <a:srcRect/>
          <a:stretch>
            <a:fillRect/>
          </a:stretch>
        </p:blipFill>
        <p:spPr bwMode="auto">
          <a:xfrm flipH="1">
            <a:off x="8162925" y="5434013"/>
            <a:ext cx="984250" cy="1066800"/>
          </a:xfrm>
          <a:prstGeom prst="rect">
            <a:avLst/>
          </a:prstGeom>
          <a:noFill/>
          <a:ln w="9525">
            <a:noFill/>
            <a:miter lim="800000"/>
            <a:headEnd/>
            <a:tailEnd/>
          </a:ln>
        </p:spPr>
      </p:pic>
      <p:pic>
        <p:nvPicPr>
          <p:cNvPr id="262420" name="Picture 276" descr="140"/>
          <p:cNvPicPr>
            <a:picLocks noChangeAspect="1" noChangeArrowheads="1" noCrop="1"/>
          </p:cNvPicPr>
          <p:nvPr/>
        </p:nvPicPr>
        <p:blipFill>
          <a:blip r:embed="rId4" cstate="print"/>
          <a:srcRect/>
          <a:stretch>
            <a:fillRect/>
          </a:stretch>
        </p:blipFill>
        <p:spPr bwMode="auto">
          <a:xfrm flipH="1">
            <a:off x="8159750" y="5464175"/>
            <a:ext cx="984250" cy="1066800"/>
          </a:xfrm>
          <a:prstGeom prst="rect">
            <a:avLst/>
          </a:prstGeom>
          <a:noFill/>
          <a:ln w="9525">
            <a:noFill/>
            <a:miter lim="800000"/>
            <a:headEnd/>
            <a:tailEnd/>
          </a:ln>
        </p:spPr>
      </p:pic>
      <p:pic>
        <p:nvPicPr>
          <p:cNvPr id="262421" name="Picture 277" descr="140"/>
          <p:cNvPicPr>
            <a:picLocks noChangeAspect="1" noChangeArrowheads="1" noCrop="1"/>
          </p:cNvPicPr>
          <p:nvPr/>
        </p:nvPicPr>
        <p:blipFill>
          <a:blip r:embed="rId4" cstate="print"/>
          <a:srcRect/>
          <a:stretch>
            <a:fillRect/>
          </a:stretch>
        </p:blipFill>
        <p:spPr bwMode="auto">
          <a:xfrm flipH="1">
            <a:off x="8159750" y="5449888"/>
            <a:ext cx="984250" cy="1066800"/>
          </a:xfrm>
          <a:prstGeom prst="rect">
            <a:avLst/>
          </a:prstGeom>
          <a:noFill/>
          <a:ln w="9525">
            <a:noFill/>
            <a:miter lim="800000"/>
            <a:headEnd/>
            <a:tailEnd/>
          </a:ln>
        </p:spPr>
      </p:pic>
      <p:pic>
        <p:nvPicPr>
          <p:cNvPr id="262422" name="Picture 278" descr="140"/>
          <p:cNvPicPr>
            <a:picLocks noChangeAspect="1" noChangeArrowheads="1" noCrop="1"/>
          </p:cNvPicPr>
          <p:nvPr/>
        </p:nvPicPr>
        <p:blipFill>
          <a:blip r:embed="rId4" cstate="print"/>
          <a:srcRect/>
          <a:stretch>
            <a:fillRect/>
          </a:stretch>
        </p:blipFill>
        <p:spPr bwMode="auto">
          <a:xfrm flipH="1">
            <a:off x="8159750" y="5437188"/>
            <a:ext cx="984250" cy="1066800"/>
          </a:xfrm>
          <a:prstGeom prst="rect">
            <a:avLst/>
          </a:prstGeom>
          <a:noFill/>
          <a:ln w="9525">
            <a:noFill/>
            <a:miter lim="800000"/>
            <a:headEnd/>
            <a:tailEnd/>
          </a:ln>
        </p:spPr>
      </p:pic>
      <p:pic>
        <p:nvPicPr>
          <p:cNvPr id="262423" name="Picture 279" descr="140"/>
          <p:cNvPicPr>
            <a:picLocks noChangeAspect="1" noChangeArrowheads="1" noCrop="1"/>
          </p:cNvPicPr>
          <p:nvPr/>
        </p:nvPicPr>
        <p:blipFill>
          <a:blip r:embed="rId4" cstate="print"/>
          <a:srcRect/>
          <a:stretch>
            <a:fillRect/>
          </a:stretch>
        </p:blipFill>
        <p:spPr bwMode="auto">
          <a:xfrm flipH="1">
            <a:off x="8159750" y="5437188"/>
            <a:ext cx="984250" cy="1066800"/>
          </a:xfrm>
          <a:prstGeom prst="rect">
            <a:avLst/>
          </a:prstGeom>
          <a:noFill/>
          <a:ln w="9525">
            <a:noFill/>
            <a:miter lim="800000"/>
            <a:headEnd/>
            <a:tailEnd/>
          </a:ln>
        </p:spPr>
      </p:pic>
      <p:pic>
        <p:nvPicPr>
          <p:cNvPr id="262424" name="Picture 280" descr="140"/>
          <p:cNvPicPr>
            <a:picLocks noChangeAspect="1" noChangeArrowheads="1" noCrop="1"/>
          </p:cNvPicPr>
          <p:nvPr/>
        </p:nvPicPr>
        <p:blipFill>
          <a:blip r:embed="rId4" cstate="print"/>
          <a:srcRect/>
          <a:stretch>
            <a:fillRect/>
          </a:stretch>
        </p:blipFill>
        <p:spPr bwMode="auto">
          <a:xfrm flipH="1">
            <a:off x="8159750" y="5437188"/>
            <a:ext cx="984250" cy="1066800"/>
          </a:xfrm>
          <a:prstGeom prst="rect">
            <a:avLst/>
          </a:prstGeom>
          <a:noFill/>
          <a:ln w="9525">
            <a:noFill/>
            <a:miter lim="800000"/>
            <a:headEnd/>
            <a:tailEnd/>
          </a:ln>
        </p:spPr>
      </p:pic>
      <p:pic>
        <p:nvPicPr>
          <p:cNvPr id="262425" name="Picture 281" descr="140"/>
          <p:cNvPicPr>
            <a:picLocks noChangeAspect="1" noChangeArrowheads="1" noCrop="1"/>
          </p:cNvPicPr>
          <p:nvPr/>
        </p:nvPicPr>
        <p:blipFill>
          <a:blip r:embed="rId4" cstate="print"/>
          <a:srcRect/>
          <a:stretch>
            <a:fillRect/>
          </a:stretch>
        </p:blipFill>
        <p:spPr bwMode="auto">
          <a:xfrm flipH="1">
            <a:off x="8159750" y="5437188"/>
            <a:ext cx="984250" cy="1066800"/>
          </a:xfrm>
          <a:prstGeom prst="rect">
            <a:avLst/>
          </a:prstGeom>
          <a:noFill/>
          <a:ln w="9525">
            <a:noFill/>
            <a:miter lim="800000"/>
            <a:headEnd/>
            <a:tailEnd/>
          </a:ln>
        </p:spPr>
      </p:pic>
      <p:pic>
        <p:nvPicPr>
          <p:cNvPr id="262426" name="Picture 282" descr="140"/>
          <p:cNvPicPr>
            <a:picLocks noChangeAspect="1" noChangeArrowheads="1" noCrop="1"/>
          </p:cNvPicPr>
          <p:nvPr/>
        </p:nvPicPr>
        <p:blipFill>
          <a:blip r:embed="rId4" cstate="print"/>
          <a:srcRect/>
          <a:stretch>
            <a:fillRect/>
          </a:stretch>
        </p:blipFill>
        <p:spPr bwMode="auto">
          <a:xfrm flipH="1">
            <a:off x="8159750" y="5437188"/>
            <a:ext cx="984250" cy="1066800"/>
          </a:xfrm>
          <a:prstGeom prst="rect">
            <a:avLst/>
          </a:prstGeom>
          <a:noFill/>
          <a:ln w="9525">
            <a:noFill/>
            <a:miter lim="800000"/>
            <a:headEnd/>
            <a:tailEnd/>
          </a:ln>
        </p:spPr>
      </p:pic>
    </p:spTree>
  </p:cSld>
  <p:clrMapOvr>
    <a:masterClrMapping/>
  </p:clrMapOvr>
  <p:transition>
    <p:random/>
    <p:sndAc>
      <p:stSnd>
        <p:snd r:embed="rId2" name="cashreg.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62147"/>
                                        </p:tgtEl>
                                        <p:attrNameLst>
                                          <p:attrName>style.visibility</p:attrName>
                                        </p:attrNameLst>
                                      </p:cBhvr>
                                      <p:to>
                                        <p:strVal val="visible"/>
                                      </p:to>
                                    </p:set>
                                    <p:anim calcmode="lin" valueType="num">
                                      <p:cBhvr>
                                        <p:cTn id="7" dur="1000" fill="hold"/>
                                        <p:tgtEl>
                                          <p:spTgt spid="262147"/>
                                        </p:tgtEl>
                                        <p:attrNameLst>
                                          <p:attrName>ppt_x</p:attrName>
                                        </p:attrNameLst>
                                      </p:cBhvr>
                                      <p:tavLst>
                                        <p:tav tm="0">
                                          <p:val>
                                            <p:strVal val="#ppt_x-.2"/>
                                          </p:val>
                                        </p:tav>
                                        <p:tav tm="100000">
                                          <p:val>
                                            <p:strVal val="#ppt_x"/>
                                          </p:val>
                                        </p:tav>
                                      </p:tavLst>
                                    </p:anim>
                                    <p:anim calcmode="lin" valueType="num">
                                      <p:cBhvr>
                                        <p:cTn id="8" dur="1000" fill="hold"/>
                                        <p:tgtEl>
                                          <p:spTgt spid="262147"/>
                                        </p:tgtEl>
                                        <p:attrNameLst>
                                          <p:attrName>ppt_y</p:attrName>
                                        </p:attrNameLst>
                                      </p:cBhvr>
                                      <p:tavLst>
                                        <p:tav tm="0">
                                          <p:val>
                                            <p:strVal val="#ppt_y"/>
                                          </p:val>
                                        </p:tav>
                                        <p:tav tm="100000">
                                          <p:val>
                                            <p:strVal val="#ppt_y"/>
                                          </p:val>
                                        </p:tav>
                                      </p:tavLst>
                                    </p:anim>
                                    <p:animEffect transition="in" filter="wipe(right)" prLst="gradientSize: 0.1">
                                      <p:cBhvr>
                                        <p:cTn id="9" dur="1000"/>
                                        <p:tgtEl>
                                          <p:spTgt spid="262147"/>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262149"/>
                                        </p:tgtEl>
                                        <p:attrNameLst>
                                          <p:attrName>style.visibility</p:attrName>
                                        </p:attrNameLst>
                                      </p:cBhvr>
                                      <p:to>
                                        <p:strVal val="visible"/>
                                      </p:to>
                                    </p:set>
                                    <p:anim calcmode="lin" valueType="num">
                                      <p:cBhvr>
                                        <p:cTn id="12" dur="1000" fill="hold"/>
                                        <p:tgtEl>
                                          <p:spTgt spid="262149"/>
                                        </p:tgtEl>
                                        <p:attrNameLst>
                                          <p:attrName>ppt_x</p:attrName>
                                        </p:attrNameLst>
                                      </p:cBhvr>
                                      <p:tavLst>
                                        <p:tav tm="0">
                                          <p:val>
                                            <p:strVal val="#ppt_x-.2"/>
                                          </p:val>
                                        </p:tav>
                                        <p:tav tm="100000">
                                          <p:val>
                                            <p:strVal val="#ppt_x"/>
                                          </p:val>
                                        </p:tav>
                                      </p:tavLst>
                                    </p:anim>
                                    <p:anim calcmode="lin" valueType="num">
                                      <p:cBhvr>
                                        <p:cTn id="13" dur="1000" fill="hold"/>
                                        <p:tgtEl>
                                          <p:spTgt spid="26214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62149"/>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262150"/>
                                        </p:tgtEl>
                                        <p:attrNameLst>
                                          <p:attrName>style.visibility</p:attrName>
                                        </p:attrNameLst>
                                      </p:cBhvr>
                                      <p:to>
                                        <p:strVal val="visible"/>
                                      </p:to>
                                    </p:set>
                                    <p:anim calcmode="lin" valueType="num">
                                      <p:cBhvr>
                                        <p:cTn id="17" dur="1000" fill="hold"/>
                                        <p:tgtEl>
                                          <p:spTgt spid="262150"/>
                                        </p:tgtEl>
                                        <p:attrNameLst>
                                          <p:attrName>ppt_x</p:attrName>
                                        </p:attrNameLst>
                                      </p:cBhvr>
                                      <p:tavLst>
                                        <p:tav tm="0">
                                          <p:val>
                                            <p:strVal val="#ppt_x-.2"/>
                                          </p:val>
                                        </p:tav>
                                        <p:tav tm="100000">
                                          <p:val>
                                            <p:strVal val="#ppt_x"/>
                                          </p:val>
                                        </p:tav>
                                      </p:tavLst>
                                    </p:anim>
                                    <p:anim calcmode="lin" valueType="num">
                                      <p:cBhvr>
                                        <p:cTn id="18" dur="1000" fill="hold"/>
                                        <p:tgtEl>
                                          <p:spTgt spid="262150"/>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62150"/>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262151"/>
                                        </p:tgtEl>
                                        <p:attrNameLst>
                                          <p:attrName>style.visibility</p:attrName>
                                        </p:attrNameLst>
                                      </p:cBhvr>
                                      <p:to>
                                        <p:strVal val="visible"/>
                                      </p:to>
                                    </p:set>
                                    <p:anim calcmode="lin" valueType="num">
                                      <p:cBhvr>
                                        <p:cTn id="22" dur="1000" fill="hold"/>
                                        <p:tgtEl>
                                          <p:spTgt spid="262151"/>
                                        </p:tgtEl>
                                        <p:attrNameLst>
                                          <p:attrName>ppt_x</p:attrName>
                                        </p:attrNameLst>
                                      </p:cBhvr>
                                      <p:tavLst>
                                        <p:tav tm="0">
                                          <p:val>
                                            <p:strVal val="#ppt_x-.2"/>
                                          </p:val>
                                        </p:tav>
                                        <p:tav tm="100000">
                                          <p:val>
                                            <p:strVal val="#ppt_x"/>
                                          </p:val>
                                        </p:tav>
                                      </p:tavLst>
                                    </p:anim>
                                    <p:anim calcmode="lin" valueType="num">
                                      <p:cBhvr>
                                        <p:cTn id="23" dur="1000" fill="hold"/>
                                        <p:tgtEl>
                                          <p:spTgt spid="262151"/>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62151"/>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262152"/>
                                        </p:tgtEl>
                                        <p:attrNameLst>
                                          <p:attrName>style.visibility</p:attrName>
                                        </p:attrNameLst>
                                      </p:cBhvr>
                                      <p:to>
                                        <p:strVal val="visible"/>
                                      </p:to>
                                    </p:set>
                                    <p:anim calcmode="lin" valueType="num">
                                      <p:cBhvr>
                                        <p:cTn id="27" dur="1000" fill="hold"/>
                                        <p:tgtEl>
                                          <p:spTgt spid="262152"/>
                                        </p:tgtEl>
                                        <p:attrNameLst>
                                          <p:attrName>ppt_x</p:attrName>
                                        </p:attrNameLst>
                                      </p:cBhvr>
                                      <p:tavLst>
                                        <p:tav tm="0">
                                          <p:val>
                                            <p:strVal val="#ppt_x-.2"/>
                                          </p:val>
                                        </p:tav>
                                        <p:tav tm="100000">
                                          <p:val>
                                            <p:strVal val="#ppt_x"/>
                                          </p:val>
                                        </p:tav>
                                      </p:tavLst>
                                    </p:anim>
                                    <p:anim calcmode="lin" valueType="num">
                                      <p:cBhvr>
                                        <p:cTn id="28" dur="1000" fill="hold"/>
                                        <p:tgtEl>
                                          <p:spTgt spid="262152"/>
                                        </p:tgtEl>
                                        <p:attrNameLst>
                                          <p:attrName>ppt_y</p:attrName>
                                        </p:attrNameLst>
                                      </p:cBhvr>
                                      <p:tavLst>
                                        <p:tav tm="0">
                                          <p:val>
                                            <p:strVal val="#ppt_y"/>
                                          </p:val>
                                        </p:tav>
                                        <p:tav tm="100000">
                                          <p:val>
                                            <p:strVal val="#ppt_y"/>
                                          </p:val>
                                        </p:tav>
                                      </p:tavLst>
                                    </p:anim>
                                    <p:animEffect transition="in" filter="wipe(right)" prLst="gradientSize: 0.1">
                                      <p:cBhvr>
                                        <p:cTn id="29" dur="1000"/>
                                        <p:tgtEl>
                                          <p:spTgt spid="262152"/>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262212"/>
                                        </p:tgtEl>
                                        <p:attrNameLst>
                                          <p:attrName>style.visibility</p:attrName>
                                        </p:attrNameLst>
                                      </p:cBhvr>
                                      <p:to>
                                        <p:strVal val="visible"/>
                                      </p:to>
                                    </p:set>
                                    <p:anim calcmode="lin" valueType="num">
                                      <p:cBhvr>
                                        <p:cTn id="32" dur="1000" fill="hold"/>
                                        <p:tgtEl>
                                          <p:spTgt spid="262212"/>
                                        </p:tgtEl>
                                        <p:attrNameLst>
                                          <p:attrName>ppt_x</p:attrName>
                                        </p:attrNameLst>
                                      </p:cBhvr>
                                      <p:tavLst>
                                        <p:tav tm="0">
                                          <p:val>
                                            <p:strVal val="#ppt_x-.2"/>
                                          </p:val>
                                        </p:tav>
                                        <p:tav tm="100000">
                                          <p:val>
                                            <p:strVal val="#ppt_x"/>
                                          </p:val>
                                        </p:tav>
                                      </p:tavLst>
                                    </p:anim>
                                    <p:anim calcmode="lin" valueType="num">
                                      <p:cBhvr>
                                        <p:cTn id="33" dur="1000" fill="hold"/>
                                        <p:tgtEl>
                                          <p:spTgt spid="262212"/>
                                        </p:tgtEl>
                                        <p:attrNameLst>
                                          <p:attrName>ppt_y</p:attrName>
                                        </p:attrNameLst>
                                      </p:cBhvr>
                                      <p:tavLst>
                                        <p:tav tm="0">
                                          <p:val>
                                            <p:strVal val="#ppt_y"/>
                                          </p:val>
                                        </p:tav>
                                        <p:tav tm="100000">
                                          <p:val>
                                            <p:strVal val="#ppt_y"/>
                                          </p:val>
                                        </p:tav>
                                      </p:tavLst>
                                    </p:anim>
                                    <p:animEffect transition="in" filter="wipe(right)" prLst="gradientSize: 0.1">
                                      <p:cBhvr>
                                        <p:cTn id="34" dur="1000"/>
                                        <p:tgtEl>
                                          <p:spTgt spid="262212"/>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262280"/>
                                        </p:tgtEl>
                                        <p:attrNameLst>
                                          <p:attrName>style.visibility</p:attrName>
                                        </p:attrNameLst>
                                      </p:cBhvr>
                                      <p:to>
                                        <p:strVal val="visible"/>
                                      </p:to>
                                    </p:set>
                                    <p:anim calcmode="lin" valueType="num">
                                      <p:cBhvr>
                                        <p:cTn id="37" dur="1000" fill="hold"/>
                                        <p:tgtEl>
                                          <p:spTgt spid="262280"/>
                                        </p:tgtEl>
                                        <p:attrNameLst>
                                          <p:attrName>ppt_x</p:attrName>
                                        </p:attrNameLst>
                                      </p:cBhvr>
                                      <p:tavLst>
                                        <p:tav tm="0">
                                          <p:val>
                                            <p:strVal val="#ppt_x-.2"/>
                                          </p:val>
                                        </p:tav>
                                        <p:tav tm="100000">
                                          <p:val>
                                            <p:strVal val="#ppt_x"/>
                                          </p:val>
                                        </p:tav>
                                      </p:tavLst>
                                    </p:anim>
                                    <p:anim calcmode="lin" valueType="num">
                                      <p:cBhvr>
                                        <p:cTn id="38" dur="1000" fill="hold"/>
                                        <p:tgtEl>
                                          <p:spTgt spid="262280"/>
                                        </p:tgtEl>
                                        <p:attrNameLst>
                                          <p:attrName>ppt_y</p:attrName>
                                        </p:attrNameLst>
                                      </p:cBhvr>
                                      <p:tavLst>
                                        <p:tav tm="0">
                                          <p:val>
                                            <p:strVal val="#ppt_y"/>
                                          </p:val>
                                        </p:tav>
                                        <p:tav tm="100000">
                                          <p:val>
                                            <p:strVal val="#ppt_y"/>
                                          </p:val>
                                        </p:tav>
                                      </p:tavLst>
                                    </p:anim>
                                    <p:animEffect transition="in" filter="wipe(right)" prLst="gradientSize: 0.1">
                                      <p:cBhvr>
                                        <p:cTn id="39" dur="1000"/>
                                        <p:tgtEl>
                                          <p:spTgt spid="262280"/>
                                        </p:tgtEl>
                                      </p:cBhvr>
                                    </p:animEffect>
                                  </p:childTnLst>
                                </p:cTn>
                              </p:par>
                              <p:par>
                                <p:cTn id="40" presetID="29" presetClass="entr" presetSubtype="0" fill="hold" nodeType="withEffect">
                                  <p:stCondLst>
                                    <p:cond delay="0"/>
                                  </p:stCondLst>
                                  <p:childTnLst>
                                    <p:set>
                                      <p:cBhvr>
                                        <p:cTn id="41" dur="1" fill="hold">
                                          <p:stCondLst>
                                            <p:cond delay="0"/>
                                          </p:stCondLst>
                                        </p:cTn>
                                        <p:tgtEl>
                                          <p:spTgt spid="262328"/>
                                        </p:tgtEl>
                                        <p:attrNameLst>
                                          <p:attrName>style.visibility</p:attrName>
                                        </p:attrNameLst>
                                      </p:cBhvr>
                                      <p:to>
                                        <p:strVal val="visible"/>
                                      </p:to>
                                    </p:set>
                                    <p:anim calcmode="lin" valueType="num">
                                      <p:cBhvr>
                                        <p:cTn id="42" dur="1000" fill="hold"/>
                                        <p:tgtEl>
                                          <p:spTgt spid="262328"/>
                                        </p:tgtEl>
                                        <p:attrNameLst>
                                          <p:attrName>ppt_x</p:attrName>
                                        </p:attrNameLst>
                                      </p:cBhvr>
                                      <p:tavLst>
                                        <p:tav tm="0">
                                          <p:val>
                                            <p:strVal val="#ppt_x-.2"/>
                                          </p:val>
                                        </p:tav>
                                        <p:tav tm="100000">
                                          <p:val>
                                            <p:strVal val="#ppt_x"/>
                                          </p:val>
                                        </p:tav>
                                      </p:tavLst>
                                    </p:anim>
                                    <p:anim calcmode="lin" valueType="num">
                                      <p:cBhvr>
                                        <p:cTn id="43" dur="1000" fill="hold"/>
                                        <p:tgtEl>
                                          <p:spTgt spid="262328"/>
                                        </p:tgtEl>
                                        <p:attrNameLst>
                                          <p:attrName>ppt_y</p:attrName>
                                        </p:attrNameLst>
                                      </p:cBhvr>
                                      <p:tavLst>
                                        <p:tav tm="0">
                                          <p:val>
                                            <p:strVal val="#ppt_y"/>
                                          </p:val>
                                        </p:tav>
                                        <p:tav tm="100000">
                                          <p:val>
                                            <p:strVal val="#ppt_y"/>
                                          </p:val>
                                        </p:tav>
                                      </p:tavLst>
                                    </p:anim>
                                    <p:animEffect transition="in" filter="wipe(right)" prLst="gradientSize: 0.1">
                                      <p:cBhvr>
                                        <p:cTn id="44" dur="1000"/>
                                        <p:tgtEl>
                                          <p:spTgt spid="262328"/>
                                        </p:tgtEl>
                                      </p:cBhvr>
                                    </p:animEffect>
                                  </p:childTnLst>
                                </p:cTn>
                              </p:par>
                              <p:par>
                                <p:cTn id="45" presetID="29" presetClass="entr" presetSubtype="0" fill="hold" grpId="0" nodeType="withEffect">
                                  <p:stCondLst>
                                    <p:cond delay="0"/>
                                  </p:stCondLst>
                                  <p:childTnLst>
                                    <p:set>
                                      <p:cBhvr>
                                        <p:cTn id="46" dur="1" fill="hold">
                                          <p:stCondLst>
                                            <p:cond delay="0"/>
                                          </p:stCondLst>
                                        </p:cTn>
                                        <p:tgtEl>
                                          <p:spTgt spid="262418"/>
                                        </p:tgtEl>
                                        <p:attrNameLst>
                                          <p:attrName>style.visibility</p:attrName>
                                        </p:attrNameLst>
                                      </p:cBhvr>
                                      <p:to>
                                        <p:strVal val="visible"/>
                                      </p:to>
                                    </p:set>
                                    <p:anim calcmode="lin" valueType="num">
                                      <p:cBhvr>
                                        <p:cTn id="47" dur="1000" fill="hold"/>
                                        <p:tgtEl>
                                          <p:spTgt spid="262418"/>
                                        </p:tgtEl>
                                        <p:attrNameLst>
                                          <p:attrName>ppt_x</p:attrName>
                                        </p:attrNameLst>
                                      </p:cBhvr>
                                      <p:tavLst>
                                        <p:tav tm="0">
                                          <p:val>
                                            <p:strVal val="#ppt_x-.2"/>
                                          </p:val>
                                        </p:tav>
                                        <p:tav tm="100000">
                                          <p:val>
                                            <p:strVal val="#ppt_x"/>
                                          </p:val>
                                        </p:tav>
                                      </p:tavLst>
                                    </p:anim>
                                    <p:anim calcmode="lin" valueType="num">
                                      <p:cBhvr>
                                        <p:cTn id="48" dur="1000" fill="hold"/>
                                        <p:tgtEl>
                                          <p:spTgt spid="262418"/>
                                        </p:tgtEl>
                                        <p:attrNameLst>
                                          <p:attrName>ppt_y</p:attrName>
                                        </p:attrNameLst>
                                      </p:cBhvr>
                                      <p:tavLst>
                                        <p:tav tm="0">
                                          <p:val>
                                            <p:strVal val="#ppt_y"/>
                                          </p:val>
                                        </p:tav>
                                        <p:tav tm="100000">
                                          <p:val>
                                            <p:strVal val="#ppt_y"/>
                                          </p:val>
                                        </p:tav>
                                      </p:tavLst>
                                    </p:anim>
                                    <p:animEffect transition="in" filter="wipe(right)" prLst="gradientSize: 0.1">
                                      <p:cBhvr>
                                        <p:cTn id="49" dur="1000"/>
                                        <p:tgtEl>
                                          <p:spTgt spid="2624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0" restart="whenNotActive" fill="hold" evtFilter="cancelBubble" nodeType="interactiveSeq">
                <p:stCondLst>
                  <p:cond evt="onClick" delay="0">
                    <p:tgtEl>
                      <p:spTgt spid="262147"/>
                    </p:tgtEl>
                  </p:cond>
                </p:stCondLst>
                <p:endSync evt="end" delay="0">
                  <p:rtn val="all"/>
                </p:endSync>
                <p:childTnLst>
                  <p:par>
                    <p:cTn id="51" fill="hold">
                      <p:stCondLst>
                        <p:cond delay="0"/>
                      </p:stCondLst>
                      <p:childTnLst>
                        <p:par>
                          <p:cTn id="52" fill="hold">
                            <p:stCondLst>
                              <p:cond delay="0"/>
                            </p:stCondLst>
                            <p:childTnLst>
                              <p:par>
                                <p:cTn id="53" presetID="20" presetClass="entr" presetSubtype="0" fill="hold" grpId="0" nodeType="clickEffect">
                                  <p:stCondLst>
                                    <p:cond delay="0"/>
                                  </p:stCondLst>
                                  <p:childTnLst>
                                    <p:set>
                                      <p:cBhvr>
                                        <p:cTn id="54" dur="1" fill="hold">
                                          <p:stCondLst>
                                            <p:cond delay="0"/>
                                          </p:stCondLst>
                                        </p:cTn>
                                        <p:tgtEl>
                                          <p:spTgt spid="262153"/>
                                        </p:tgtEl>
                                        <p:attrNameLst>
                                          <p:attrName>style.visibility</p:attrName>
                                        </p:attrNameLst>
                                      </p:cBhvr>
                                      <p:to>
                                        <p:strVal val="visible"/>
                                      </p:to>
                                    </p:set>
                                    <p:animEffect transition="in" filter="wedge">
                                      <p:cBhvr>
                                        <p:cTn id="55" dur="2000"/>
                                        <p:tgtEl>
                                          <p:spTgt spid="262153"/>
                                        </p:tgtEl>
                                      </p:cBhvr>
                                    </p:animEffect>
                                  </p:childTnLst>
                                </p:cTn>
                              </p:par>
                            </p:childTnLst>
                          </p:cTn>
                        </p:par>
                      </p:childTnLst>
                    </p:cTn>
                  </p:par>
                  <p:par>
                    <p:cTn id="56" fill="hold">
                      <p:stCondLst>
                        <p:cond delay="indefinite"/>
                      </p:stCondLst>
                      <p:childTnLst>
                        <p:par>
                          <p:cTn id="57" fill="hold">
                            <p:stCondLst>
                              <p:cond delay="0"/>
                            </p:stCondLst>
                            <p:childTnLst>
                              <p:par>
                                <p:cTn id="58" presetID="29" presetClass="entr" presetSubtype="0" fill="hold" nodeType="clickEffect">
                                  <p:stCondLst>
                                    <p:cond delay="0"/>
                                  </p:stCondLst>
                                  <p:childTnLst>
                                    <p:set>
                                      <p:cBhvr>
                                        <p:cTn id="59" dur="1" fill="hold">
                                          <p:stCondLst>
                                            <p:cond delay="0"/>
                                          </p:stCondLst>
                                        </p:cTn>
                                        <p:tgtEl>
                                          <p:spTgt spid="262342"/>
                                        </p:tgtEl>
                                        <p:attrNameLst>
                                          <p:attrName>style.visibility</p:attrName>
                                        </p:attrNameLst>
                                      </p:cBhvr>
                                      <p:to>
                                        <p:strVal val="visible"/>
                                      </p:to>
                                    </p:set>
                                    <p:anim calcmode="lin" valueType="num">
                                      <p:cBhvr>
                                        <p:cTn id="60" dur="1000" fill="hold"/>
                                        <p:tgtEl>
                                          <p:spTgt spid="262342"/>
                                        </p:tgtEl>
                                        <p:attrNameLst>
                                          <p:attrName>ppt_x</p:attrName>
                                        </p:attrNameLst>
                                      </p:cBhvr>
                                      <p:tavLst>
                                        <p:tav tm="0">
                                          <p:val>
                                            <p:strVal val="#ppt_x-.2"/>
                                          </p:val>
                                        </p:tav>
                                        <p:tav tm="100000">
                                          <p:val>
                                            <p:strVal val="#ppt_x"/>
                                          </p:val>
                                        </p:tav>
                                      </p:tavLst>
                                    </p:anim>
                                    <p:anim calcmode="lin" valueType="num">
                                      <p:cBhvr>
                                        <p:cTn id="61" dur="1000" fill="hold"/>
                                        <p:tgtEl>
                                          <p:spTgt spid="262342"/>
                                        </p:tgtEl>
                                        <p:attrNameLst>
                                          <p:attrName>ppt_y</p:attrName>
                                        </p:attrNameLst>
                                      </p:cBhvr>
                                      <p:tavLst>
                                        <p:tav tm="0">
                                          <p:val>
                                            <p:strVal val="#ppt_y"/>
                                          </p:val>
                                        </p:tav>
                                        <p:tav tm="100000">
                                          <p:val>
                                            <p:strVal val="#ppt_y"/>
                                          </p:val>
                                        </p:tav>
                                      </p:tavLst>
                                    </p:anim>
                                    <p:animEffect transition="in" filter="wipe(right)" prLst="gradientSize: 0.1">
                                      <p:cBhvr>
                                        <p:cTn id="62" dur="1000"/>
                                        <p:tgtEl>
                                          <p:spTgt spid="262342"/>
                                        </p:tgtEl>
                                      </p:cBhvr>
                                    </p:animEffect>
                                  </p:childTnLst>
                                </p:cTn>
                              </p:par>
                              <p:par>
                                <p:cTn id="63" presetID="3" presetClass="exit" presetSubtype="10" fill="hold" grpId="1" nodeType="withEffect">
                                  <p:stCondLst>
                                    <p:cond delay="0"/>
                                  </p:stCondLst>
                                  <p:childTnLst>
                                    <p:animEffect transition="out" filter="blinds(horizontal)">
                                      <p:cBhvr>
                                        <p:cTn id="64" dur="500"/>
                                        <p:tgtEl>
                                          <p:spTgt spid="262153"/>
                                        </p:tgtEl>
                                      </p:cBhvr>
                                    </p:animEffect>
                                    <p:set>
                                      <p:cBhvr>
                                        <p:cTn id="65" dur="1" fill="hold">
                                          <p:stCondLst>
                                            <p:cond delay="499"/>
                                          </p:stCondLst>
                                        </p:cTn>
                                        <p:tgtEl>
                                          <p:spTgt spid="262153"/>
                                        </p:tgtEl>
                                        <p:attrNameLst>
                                          <p:attrName>style.visibility</p:attrName>
                                        </p:attrNameLst>
                                      </p:cBhvr>
                                      <p:to>
                                        <p:strVal val="hidden"/>
                                      </p:to>
                                    </p:set>
                                  </p:childTnLst>
                                </p:cTn>
                              </p:par>
                              <p:par>
                                <p:cTn id="66" presetID="1" presetClass="entr" presetSubtype="0" fill="hold" nodeType="withEffect">
                                  <p:stCondLst>
                                    <p:cond delay="0"/>
                                  </p:stCondLst>
                                  <p:childTnLst>
                                    <p:set>
                                      <p:cBhvr>
                                        <p:cTn id="67" dur="1" fill="hold">
                                          <p:stCondLst>
                                            <p:cond delay="0"/>
                                          </p:stCondLst>
                                        </p:cTn>
                                        <p:tgtEl>
                                          <p:spTgt spid="262419"/>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3" name="applause.wav" builtIn="1"/>
                                        </p:tgtEl>
                                      </p:cMediaNode>
                                    </p:audio>
                                  </p:subTnLst>
                                </p:cTn>
                              </p:par>
                              <p:par>
                                <p:cTn id="68" presetID="19" presetClass="exit" presetSubtype="10" fill="hold" nodeType="withEffect">
                                  <p:stCondLst>
                                    <p:cond delay="0"/>
                                  </p:stCondLst>
                                  <p:childTnLst>
                                    <p:anim calcmode="lin" valueType="num">
                                      <p:cBhvr>
                                        <p:cTn id="69" dur="5000"/>
                                        <p:tgtEl>
                                          <p:spTgt spid="262419"/>
                                        </p:tgtEl>
                                        <p:attrNameLst>
                                          <p:attrName>ppt_h</p:attrName>
                                        </p:attrNameLst>
                                      </p:cBhvr>
                                      <p:tavLst>
                                        <p:tav tm="0">
                                          <p:val>
                                            <p:strVal val="ppt_h"/>
                                          </p:val>
                                        </p:tav>
                                        <p:tav tm="100000">
                                          <p:val>
                                            <p:strVal val="ppt_h"/>
                                          </p:val>
                                        </p:tav>
                                      </p:tavLst>
                                    </p:anim>
                                    <p:anim calcmode="lin" valueType="num">
                                      <p:cBhvr>
                                        <p:cTn id="70" dur="5000"/>
                                        <p:tgtEl>
                                          <p:spTgt spid="26241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71" dur="1" fill="hold">
                                          <p:stCondLst>
                                            <p:cond delay="4999"/>
                                          </p:stCondLst>
                                        </p:cTn>
                                        <p:tgtEl>
                                          <p:spTgt spid="262419"/>
                                        </p:tgtEl>
                                        <p:attrNameLst>
                                          <p:attrName>style.visibility</p:attrName>
                                        </p:attrNameLst>
                                      </p:cBhvr>
                                      <p:to>
                                        <p:strVal val="hidden"/>
                                      </p:to>
                                    </p:set>
                                  </p:childTnLst>
                                </p:cTn>
                              </p:par>
                            </p:childTnLst>
                          </p:cTn>
                        </p:par>
                      </p:childTnLst>
                    </p:cTn>
                  </p:par>
                </p:childTnLst>
              </p:cTn>
              <p:nextCondLst>
                <p:cond evt="onClick" delay="0">
                  <p:tgtEl>
                    <p:spTgt spid="262147"/>
                  </p:tgtEl>
                </p:cond>
              </p:nextCondLst>
            </p:seq>
            <p:seq concurrent="1" nextAc="seek">
              <p:cTn id="72" restart="whenNotActive" fill="hold" evtFilter="cancelBubble" nodeType="interactiveSeq">
                <p:stCondLst>
                  <p:cond evt="onClick" delay="0">
                    <p:tgtEl>
                      <p:spTgt spid="262149"/>
                    </p:tgtEl>
                  </p:cond>
                </p:stCondLst>
                <p:endSync evt="end" delay="0">
                  <p:rtn val="all"/>
                </p:endSync>
                <p:childTnLst>
                  <p:par>
                    <p:cTn id="73" fill="hold">
                      <p:stCondLst>
                        <p:cond delay="0"/>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62211"/>
                                        </p:tgtEl>
                                        <p:attrNameLst>
                                          <p:attrName>style.visibility</p:attrName>
                                        </p:attrNameLst>
                                      </p:cBhvr>
                                      <p:to>
                                        <p:strVal val="visible"/>
                                      </p:to>
                                    </p:set>
                                    <p:animEffect transition="in" filter="fade">
                                      <p:cBhvr>
                                        <p:cTn id="77" dur="2000"/>
                                        <p:tgtEl>
                                          <p:spTgt spid="262211"/>
                                        </p:tgtEl>
                                      </p:cBhvr>
                                    </p:animEffect>
                                  </p:childTnLst>
                                </p:cTn>
                              </p:par>
                            </p:childTnLst>
                          </p:cTn>
                        </p:par>
                      </p:childTnLst>
                    </p:cTn>
                  </p:par>
                  <p:par>
                    <p:cTn id="78" fill="hold">
                      <p:stCondLst>
                        <p:cond delay="indefinite"/>
                      </p:stCondLst>
                      <p:childTnLst>
                        <p:par>
                          <p:cTn id="79" fill="hold">
                            <p:stCondLst>
                              <p:cond delay="0"/>
                            </p:stCondLst>
                            <p:childTnLst>
                              <p:par>
                                <p:cTn id="80" presetID="29" presetClass="entr" presetSubtype="0" fill="hold" nodeType="clickEffect">
                                  <p:stCondLst>
                                    <p:cond delay="0"/>
                                  </p:stCondLst>
                                  <p:childTnLst>
                                    <p:set>
                                      <p:cBhvr>
                                        <p:cTn id="81" dur="1" fill="hold">
                                          <p:stCondLst>
                                            <p:cond delay="0"/>
                                          </p:stCondLst>
                                        </p:cTn>
                                        <p:tgtEl>
                                          <p:spTgt spid="262351"/>
                                        </p:tgtEl>
                                        <p:attrNameLst>
                                          <p:attrName>style.visibility</p:attrName>
                                        </p:attrNameLst>
                                      </p:cBhvr>
                                      <p:to>
                                        <p:strVal val="visible"/>
                                      </p:to>
                                    </p:set>
                                    <p:anim calcmode="lin" valueType="num">
                                      <p:cBhvr>
                                        <p:cTn id="82" dur="1000" fill="hold"/>
                                        <p:tgtEl>
                                          <p:spTgt spid="262351"/>
                                        </p:tgtEl>
                                        <p:attrNameLst>
                                          <p:attrName>ppt_x</p:attrName>
                                        </p:attrNameLst>
                                      </p:cBhvr>
                                      <p:tavLst>
                                        <p:tav tm="0">
                                          <p:val>
                                            <p:strVal val="#ppt_x-.2"/>
                                          </p:val>
                                        </p:tav>
                                        <p:tav tm="100000">
                                          <p:val>
                                            <p:strVal val="#ppt_x"/>
                                          </p:val>
                                        </p:tav>
                                      </p:tavLst>
                                    </p:anim>
                                    <p:anim calcmode="lin" valueType="num">
                                      <p:cBhvr>
                                        <p:cTn id="83" dur="1000" fill="hold"/>
                                        <p:tgtEl>
                                          <p:spTgt spid="262351"/>
                                        </p:tgtEl>
                                        <p:attrNameLst>
                                          <p:attrName>ppt_y</p:attrName>
                                        </p:attrNameLst>
                                      </p:cBhvr>
                                      <p:tavLst>
                                        <p:tav tm="0">
                                          <p:val>
                                            <p:strVal val="#ppt_y"/>
                                          </p:val>
                                        </p:tav>
                                        <p:tav tm="100000">
                                          <p:val>
                                            <p:strVal val="#ppt_y"/>
                                          </p:val>
                                        </p:tav>
                                      </p:tavLst>
                                    </p:anim>
                                    <p:animEffect transition="in" filter="wipe(right)" prLst="gradientSize: 0.1">
                                      <p:cBhvr>
                                        <p:cTn id="84" dur="1000"/>
                                        <p:tgtEl>
                                          <p:spTgt spid="262351"/>
                                        </p:tgtEl>
                                      </p:cBhvr>
                                    </p:animEffect>
                                  </p:childTnLst>
                                </p:cTn>
                              </p:par>
                              <p:par>
                                <p:cTn id="85" presetID="2" presetClass="exit" presetSubtype="4" fill="hold" grpId="1" nodeType="withEffect">
                                  <p:stCondLst>
                                    <p:cond delay="0"/>
                                  </p:stCondLst>
                                  <p:childTnLst>
                                    <p:anim calcmode="lin" valueType="num">
                                      <p:cBhvr additive="base">
                                        <p:cTn id="86" dur="500"/>
                                        <p:tgtEl>
                                          <p:spTgt spid="262211"/>
                                        </p:tgtEl>
                                        <p:attrNameLst>
                                          <p:attrName>ppt_x</p:attrName>
                                        </p:attrNameLst>
                                      </p:cBhvr>
                                      <p:tavLst>
                                        <p:tav tm="0">
                                          <p:val>
                                            <p:strVal val="ppt_x"/>
                                          </p:val>
                                        </p:tav>
                                        <p:tav tm="100000">
                                          <p:val>
                                            <p:strVal val="ppt_x"/>
                                          </p:val>
                                        </p:tav>
                                      </p:tavLst>
                                    </p:anim>
                                    <p:anim calcmode="lin" valueType="num">
                                      <p:cBhvr additive="base">
                                        <p:cTn id="87" dur="500"/>
                                        <p:tgtEl>
                                          <p:spTgt spid="262211"/>
                                        </p:tgtEl>
                                        <p:attrNameLst>
                                          <p:attrName>ppt_y</p:attrName>
                                        </p:attrNameLst>
                                      </p:cBhvr>
                                      <p:tavLst>
                                        <p:tav tm="0">
                                          <p:val>
                                            <p:strVal val="ppt_y"/>
                                          </p:val>
                                        </p:tav>
                                        <p:tav tm="100000">
                                          <p:val>
                                            <p:strVal val="1+ppt_h/2"/>
                                          </p:val>
                                        </p:tav>
                                      </p:tavLst>
                                    </p:anim>
                                    <p:set>
                                      <p:cBhvr>
                                        <p:cTn id="88" dur="1" fill="hold">
                                          <p:stCondLst>
                                            <p:cond delay="499"/>
                                          </p:stCondLst>
                                        </p:cTn>
                                        <p:tgtEl>
                                          <p:spTgt spid="262211"/>
                                        </p:tgtEl>
                                        <p:attrNameLst>
                                          <p:attrName>style.visibility</p:attrName>
                                        </p:attrNameLst>
                                      </p:cBhvr>
                                      <p:to>
                                        <p:strVal val="hidden"/>
                                      </p:to>
                                    </p:set>
                                  </p:childTnLst>
                                </p:cTn>
                              </p:par>
                              <p:par>
                                <p:cTn id="89" presetID="1" presetClass="entr" presetSubtype="0" fill="hold" nodeType="withEffect">
                                  <p:stCondLst>
                                    <p:cond delay="0"/>
                                  </p:stCondLst>
                                  <p:childTnLst>
                                    <p:set>
                                      <p:cBhvr>
                                        <p:cTn id="90" dur="1" fill="hold">
                                          <p:stCondLst>
                                            <p:cond delay="0"/>
                                          </p:stCondLst>
                                        </p:cTn>
                                        <p:tgtEl>
                                          <p:spTgt spid="262420"/>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3" name="applause.wav" builtIn="1"/>
                                        </p:tgtEl>
                                      </p:cMediaNode>
                                    </p:audio>
                                  </p:subTnLst>
                                </p:cTn>
                              </p:par>
                              <p:par>
                                <p:cTn id="91" presetID="19" presetClass="exit" presetSubtype="10" fill="hold" nodeType="withEffect">
                                  <p:stCondLst>
                                    <p:cond delay="0"/>
                                  </p:stCondLst>
                                  <p:childTnLst>
                                    <p:anim calcmode="lin" valueType="num">
                                      <p:cBhvr>
                                        <p:cTn id="92" dur="5000"/>
                                        <p:tgtEl>
                                          <p:spTgt spid="262420"/>
                                        </p:tgtEl>
                                        <p:attrNameLst>
                                          <p:attrName>ppt_h</p:attrName>
                                        </p:attrNameLst>
                                      </p:cBhvr>
                                      <p:tavLst>
                                        <p:tav tm="0">
                                          <p:val>
                                            <p:strVal val="ppt_h"/>
                                          </p:val>
                                        </p:tav>
                                        <p:tav tm="100000">
                                          <p:val>
                                            <p:strVal val="ppt_h"/>
                                          </p:val>
                                        </p:tav>
                                      </p:tavLst>
                                    </p:anim>
                                    <p:anim calcmode="lin" valueType="num">
                                      <p:cBhvr>
                                        <p:cTn id="93" dur="5000"/>
                                        <p:tgtEl>
                                          <p:spTgt spid="26242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94" dur="1" fill="hold">
                                          <p:stCondLst>
                                            <p:cond delay="4999"/>
                                          </p:stCondLst>
                                        </p:cTn>
                                        <p:tgtEl>
                                          <p:spTgt spid="262420"/>
                                        </p:tgtEl>
                                        <p:attrNameLst>
                                          <p:attrName>style.visibility</p:attrName>
                                        </p:attrNameLst>
                                      </p:cBhvr>
                                      <p:to>
                                        <p:strVal val="hidden"/>
                                      </p:to>
                                    </p:set>
                                  </p:childTnLst>
                                </p:cTn>
                              </p:par>
                            </p:childTnLst>
                          </p:cTn>
                        </p:par>
                      </p:childTnLst>
                    </p:cTn>
                  </p:par>
                </p:childTnLst>
              </p:cTn>
              <p:nextCondLst>
                <p:cond evt="onClick" delay="0">
                  <p:tgtEl>
                    <p:spTgt spid="262149"/>
                  </p:tgtEl>
                </p:cond>
              </p:nextCondLst>
            </p:seq>
            <p:seq concurrent="1" nextAc="seek">
              <p:cTn id="95" restart="whenNotActive" fill="hold" evtFilter="cancelBubble" nodeType="interactiveSeq">
                <p:stCondLst>
                  <p:cond evt="onClick" delay="0">
                    <p:tgtEl>
                      <p:spTgt spid="262150"/>
                    </p:tgtEl>
                  </p:cond>
                </p:stCondLst>
                <p:endSync evt="end" delay="0">
                  <p:rtn val="all"/>
                </p:endSync>
                <p:childTnLst>
                  <p:par>
                    <p:cTn id="96" fill="hold">
                      <p:stCondLst>
                        <p:cond delay="0"/>
                      </p:stCondLst>
                      <p:childTnLst>
                        <p:par>
                          <p:cTn id="97" fill="hold">
                            <p:stCondLst>
                              <p:cond delay="0"/>
                            </p:stCondLst>
                            <p:childTnLst>
                              <p:par>
                                <p:cTn id="98" presetID="18" presetClass="entr" presetSubtype="12" fill="hold" grpId="0" nodeType="clickEffect">
                                  <p:stCondLst>
                                    <p:cond delay="0"/>
                                  </p:stCondLst>
                                  <p:childTnLst>
                                    <p:set>
                                      <p:cBhvr>
                                        <p:cTn id="99" dur="1" fill="hold">
                                          <p:stCondLst>
                                            <p:cond delay="0"/>
                                          </p:stCondLst>
                                        </p:cTn>
                                        <p:tgtEl>
                                          <p:spTgt spid="262215"/>
                                        </p:tgtEl>
                                        <p:attrNameLst>
                                          <p:attrName>style.visibility</p:attrName>
                                        </p:attrNameLst>
                                      </p:cBhvr>
                                      <p:to>
                                        <p:strVal val="visible"/>
                                      </p:to>
                                    </p:set>
                                    <p:animEffect transition="in" filter="strips(downLeft)">
                                      <p:cBhvr>
                                        <p:cTn id="100" dur="500"/>
                                        <p:tgtEl>
                                          <p:spTgt spid="262215"/>
                                        </p:tgtEl>
                                      </p:cBhvr>
                                    </p:animEffect>
                                  </p:childTnLst>
                                </p:cTn>
                              </p:par>
                            </p:childTnLst>
                          </p:cTn>
                        </p:par>
                      </p:childTnLst>
                    </p:cTn>
                  </p:par>
                  <p:par>
                    <p:cTn id="101" fill="hold">
                      <p:stCondLst>
                        <p:cond delay="indefinite"/>
                      </p:stCondLst>
                      <p:childTnLst>
                        <p:par>
                          <p:cTn id="102" fill="hold">
                            <p:stCondLst>
                              <p:cond delay="0"/>
                            </p:stCondLst>
                            <p:childTnLst>
                              <p:par>
                                <p:cTn id="103" presetID="29" presetClass="entr" presetSubtype="0" fill="hold" nodeType="clickEffect">
                                  <p:stCondLst>
                                    <p:cond delay="0"/>
                                  </p:stCondLst>
                                  <p:childTnLst>
                                    <p:set>
                                      <p:cBhvr>
                                        <p:cTn id="104" dur="1" fill="hold">
                                          <p:stCondLst>
                                            <p:cond delay="0"/>
                                          </p:stCondLst>
                                        </p:cTn>
                                        <p:tgtEl>
                                          <p:spTgt spid="262362"/>
                                        </p:tgtEl>
                                        <p:attrNameLst>
                                          <p:attrName>style.visibility</p:attrName>
                                        </p:attrNameLst>
                                      </p:cBhvr>
                                      <p:to>
                                        <p:strVal val="visible"/>
                                      </p:to>
                                    </p:set>
                                    <p:anim calcmode="lin" valueType="num">
                                      <p:cBhvr>
                                        <p:cTn id="105" dur="1000" fill="hold"/>
                                        <p:tgtEl>
                                          <p:spTgt spid="262362"/>
                                        </p:tgtEl>
                                        <p:attrNameLst>
                                          <p:attrName>ppt_x</p:attrName>
                                        </p:attrNameLst>
                                      </p:cBhvr>
                                      <p:tavLst>
                                        <p:tav tm="0">
                                          <p:val>
                                            <p:strVal val="#ppt_x-.2"/>
                                          </p:val>
                                        </p:tav>
                                        <p:tav tm="100000">
                                          <p:val>
                                            <p:strVal val="#ppt_x"/>
                                          </p:val>
                                        </p:tav>
                                      </p:tavLst>
                                    </p:anim>
                                    <p:anim calcmode="lin" valueType="num">
                                      <p:cBhvr>
                                        <p:cTn id="106" dur="1000" fill="hold"/>
                                        <p:tgtEl>
                                          <p:spTgt spid="262362"/>
                                        </p:tgtEl>
                                        <p:attrNameLst>
                                          <p:attrName>ppt_y</p:attrName>
                                        </p:attrNameLst>
                                      </p:cBhvr>
                                      <p:tavLst>
                                        <p:tav tm="0">
                                          <p:val>
                                            <p:strVal val="#ppt_y"/>
                                          </p:val>
                                        </p:tav>
                                        <p:tav tm="100000">
                                          <p:val>
                                            <p:strVal val="#ppt_y"/>
                                          </p:val>
                                        </p:tav>
                                      </p:tavLst>
                                    </p:anim>
                                    <p:animEffect transition="in" filter="wipe(right)" prLst="gradientSize: 0.1">
                                      <p:cBhvr>
                                        <p:cTn id="107" dur="1000"/>
                                        <p:tgtEl>
                                          <p:spTgt spid="262362"/>
                                        </p:tgtEl>
                                      </p:cBhvr>
                                    </p:animEffect>
                                  </p:childTnLst>
                                </p:cTn>
                              </p:par>
                              <p:par>
                                <p:cTn id="108" presetID="5" presetClass="exit" presetSubtype="10" fill="hold" grpId="1" nodeType="withEffect">
                                  <p:stCondLst>
                                    <p:cond delay="0"/>
                                  </p:stCondLst>
                                  <p:childTnLst>
                                    <p:animEffect transition="out" filter="checkerboard(across)">
                                      <p:cBhvr>
                                        <p:cTn id="109" dur="500"/>
                                        <p:tgtEl>
                                          <p:spTgt spid="262215"/>
                                        </p:tgtEl>
                                      </p:cBhvr>
                                    </p:animEffect>
                                    <p:set>
                                      <p:cBhvr>
                                        <p:cTn id="110" dur="1" fill="hold">
                                          <p:stCondLst>
                                            <p:cond delay="499"/>
                                          </p:stCondLst>
                                        </p:cTn>
                                        <p:tgtEl>
                                          <p:spTgt spid="262215"/>
                                        </p:tgtEl>
                                        <p:attrNameLst>
                                          <p:attrName>style.visibility</p:attrName>
                                        </p:attrNameLst>
                                      </p:cBhvr>
                                      <p:to>
                                        <p:strVal val="hidden"/>
                                      </p:to>
                                    </p:set>
                                  </p:childTnLst>
                                </p:cTn>
                              </p:par>
                              <p:par>
                                <p:cTn id="111" presetID="1" presetClass="entr" presetSubtype="0" fill="hold" nodeType="withEffect">
                                  <p:stCondLst>
                                    <p:cond delay="0"/>
                                  </p:stCondLst>
                                  <p:childTnLst>
                                    <p:set>
                                      <p:cBhvr>
                                        <p:cTn id="112" dur="1" fill="hold">
                                          <p:stCondLst>
                                            <p:cond delay="0"/>
                                          </p:stCondLst>
                                        </p:cTn>
                                        <p:tgtEl>
                                          <p:spTgt spid="262421"/>
                                        </p:tgtEl>
                                        <p:attrNameLst>
                                          <p:attrName>style.visibility</p:attrName>
                                        </p:attrNameLst>
                                      </p:cBhvr>
                                      <p:to>
                                        <p:strVal val="visible"/>
                                      </p:to>
                                    </p:set>
                                  </p:childTnLst>
                                  <p:subTnLst>
                                    <p:audio>
                                      <p:cMediaNode>
                                        <p:cTn display="0" masterRel="sameClick">
                                          <p:stCondLst>
                                            <p:cond evt="begin" delay="0">
                                              <p:tn val="111"/>
                                            </p:cond>
                                          </p:stCondLst>
                                          <p:endCondLst>
                                            <p:cond evt="onStopAudio" delay="0">
                                              <p:tgtEl>
                                                <p:sldTgt/>
                                              </p:tgtEl>
                                            </p:cond>
                                          </p:endCondLst>
                                        </p:cTn>
                                        <p:tgtEl>
                                          <p:sndTgt r:embed="rId3" name="applause.wav" builtIn="1"/>
                                        </p:tgtEl>
                                      </p:cMediaNode>
                                    </p:audio>
                                  </p:subTnLst>
                                </p:cTn>
                              </p:par>
                              <p:par>
                                <p:cTn id="113" presetID="19" presetClass="exit" presetSubtype="10" fill="hold" nodeType="withEffect">
                                  <p:stCondLst>
                                    <p:cond delay="0"/>
                                  </p:stCondLst>
                                  <p:childTnLst>
                                    <p:anim calcmode="lin" valueType="num">
                                      <p:cBhvr>
                                        <p:cTn id="114" dur="5000"/>
                                        <p:tgtEl>
                                          <p:spTgt spid="262421"/>
                                        </p:tgtEl>
                                        <p:attrNameLst>
                                          <p:attrName>ppt_h</p:attrName>
                                        </p:attrNameLst>
                                      </p:cBhvr>
                                      <p:tavLst>
                                        <p:tav tm="0">
                                          <p:val>
                                            <p:strVal val="ppt_h"/>
                                          </p:val>
                                        </p:tav>
                                        <p:tav tm="100000">
                                          <p:val>
                                            <p:strVal val="ppt_h"/>
                                          </p:val>
                                        </p:tav>
                                      </p:tavLst>
                                    </p:anim>
                                    <p:anim calcmode="lin" valueType="num">
                                      <p:cBhvr>
                                        <p:cTn id="115" dur="5000"/>
                                        <p:tgtEl>
                                          <p:spTgt spid="26242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16" dur="1" fill="hold">
                                          <p:stCondLst>
                                            <p:cond delay="4999"/>
                                          </p:stCondLst>
                                        </p:cTn>
                                        <p:tgtEl>
                                          <p:spTgt spid="262421"/>
                                        </p:tgtEl>
                                        <p:attrNameLst>
                                          <p:attrName>style.visibility</p:attrName>
                                        </p:attrNameLst>
                                      </p:cBhvr>
                                      <p:to>
                                        <p:strVal val="hidden"/>
                                      </p:to>
                                    </p:set>
                                  </p:childTnLst>
                                </p:cTn>
                              </p:par>
                            </p:childTnLst>
                          </p:cTn>
                        </p:par>
                      </p:childTnLst>
                    </p:cTn>
                  </p:par>
                </p:childTnLst>
              </p:cTn>
              <p:nextCondLst>
                <p:cond evt="onClick" delay="0">
                  <p:tgtEl>
                    <p:spTgt spid="262150"/>
                  </p:tgtEl>
                </p:cond>
              </p:nextCondLst>
            </p:seq>
            <p:seq concurrent="1" nextAc="seek">
              <p:cTn id="117" restart="whenNotActive" fill="hold" evtFilter="cancelBubble" nodeType="interactiveSeq">
                <p:stCondLst>
                  <p:cond evt="onClick" delay="0">
                    <p:tgtEl>
                      <p:spTgt spid="262151"/>
                    </p:tgtEl>
                  </p:cond>
                </p:stCondLst>
                <p:endSync evt="end" delay="0">
                  <p:rtn val="all"/>
                </p:endSync>
                <p:childTnLst>
                  <p:par>
                    <p:cTn id="118" fill="hold">
                      <p:stCondLst>
                        <p:cond delay="0"/>
                      </p:stCondLst>
                      <p:childTnLst>
                        <p:par>
                          <p:cTn id="119" fill="hold">
                            <p:stCondLst>
                              <p:cond delay="0"/>
                            </p:stCondLst>
                            <p:childTnLst>
                              <p:par>
                                <p:cTn id="120" presetID="20" presetClass="entr" presetSubtype="0" fill="hold" grpId="0" nodeType="clickEffect">
                                  <p:stCondLst>
                                    <p:cond delay="0"/>
                                  </p:stCondLst>
                                  <p:childTnLst>
                                    <p:set>
                                      <p:cBhvr>
                                        <p:cTn id="121" dur="1" fill="hold">
                                          <p:stCondLst>
                                            <p:cond delay="0"/>
                                          </p:stCondLst>
                                        </p:cTn>
                                        <p:tgtEl>
                                          <p:spTgt spid="262213"/>
                                        </p:tgtEl>
                                        <p:attrNameLst>
                                          <p:attrName>style.visibility</p:attrName>
                                        </p:attrNameLst>
                                      </p:cBhvr>
                                      <p:to>
                                        <p:strVal val="visible"/>
                                      </p:to>
                                    </p:set>
                                    <p:animEffect transition="in" filter="wedge">
                                      <p:cBhvr>
                                        <p:cTn id="122" dur="2000"/>
                                        <p:tgtEl>
                                          <p:spTgt spid="262213"/>
                                        </p:tgtEl>
                                      </p:cBhvr>
                                    </p:animEffect>
                                  </p:childTnLst>
                                </p:cTn>
                              </p:par>
                            </p:childTnLst>
                          </p:cTn>
                        </p:par>
                      </p:childTnLst>
                    </p:cTn>
                  </p:par>
                  <p:par>
                    <p:cTn id="123" fill="hold">
                      <p:stCondLst>
                        <p:cond delay="indefinite"/>
                      </p:stCondLst>
                      <p:childTnLst>
                        <p:par>
                          <p:cTn id="124" fill="hold">
                            <p:stCondLst>
                              <p:cond delay="0"/>
                            </p:stCondLst>
                            <p:childTnLst>
                              <p:par>
                                <p:cTn id="125" presetID="23" presetClass="entr" presetSubtype="16" fill="hold" nodeType="clickEffect">
                                  <p:stCondLst>
                                    <p:cond delay="0"/>
                                  </p:stCondLst>
                                  <p:childTnLst>
                                    <p:set>
                                      <p:cBhvr>
                                        <p:cTn id="126" dur="1" fill="hold">
                                          <p:stCondLst>
                                            <p:cond delay="0"/>
                                          </p:stCondLst>
                                        </p:cTn>
                                        <p:tgtEl>
                                          <p:spTgt spid="262371"/>
                                        </p:tgtEl>
                                        <p:attrNameLst>
                                          <p:attrName>style.visibility</p:attrName>
                                        </p:attrNameLst>
                                      </p:cBhvr>
                                      <p:to>
                                        <p:strVal val="visible"/>
                                      </p:to>
                                    </p:set>
                                    <p:anim calcmode="lin" valueType="num">
                                      <p:cBhvr>
                                        <p:cTn id="127" dur="500" fill="hold"/>
                                        <p:tgtEl>
                                          <p:spTgt spid="262371"/>
                                        </p:tgtEl>
                                        <p:attrNameLst>
                                          <p:attrName>ppt_w</p:attrName>
                                        </p:attrNameLst>
                                      </p:cBhvr>
                                      <p:tavLst>
                                        <p:tav tm="0">
                                          <p:val>
                                            <p:fltVal val="0"/>
                                          </p:val>
                                        </p:tav>
                                        <p:tav tm="100000">
                                          <p:val>
                                            <p:strVal val="#ppt_w"/>
                                          </p:val>
                                        </p:tav>
                                      </p:tavLst>
                                    </p:anim>
                                    <p:anim calcmode="lin" valueType="num">
                                      <p:cBhvr>
                                        <p:cTn id="128" dur="500" fill="hold"/>
                                        <p:tgtEl>
                                          <p:spTgt spid="262371"/>
                                        </p:tgtEl>
                                        <p:attrNameLst>
                                          <p:attrName>ppt_h</p:attrName>
                                        </p:attrNameLst>
                                      </p:cBhvr>
                                      <p:tavLst>
                                        <p:tav tm="0">
                                          <p:val>
                                            <p:fltVal val="0"/>
                                          </p:val>
                                        </p:tav>
                                        <p:tav tm="100000">
                                          <p:val>
                                            <p:strVal val="#ppt_h"/>
                                          </p:val>
                                        </p:tav>
                                      </p:tavLst>
                                    </p:anim>
                                  </p:childTnLst>
                                </p:cTn>
                              </p:par>
                              <p:par>
                                <p:cTn id="129" presetID="20" presetClass="exit" presetSubtype="0" fill="hold" grpId="1" nodeType="withEffect">
                                  <p:stCondLst>
                                    <p:cond delay="0"/>
                                  </p:stCondLst>
                                  <p:childTnLst>
                                    <p:animEffect transition="out" filter="wedge">
                                      <p:cBhvr>
                                        <p:cTn id="130" dur="2000"/>
                                        <p:tgtEl>
                                          <p:spTgt spid="262213"/>
                                        </p:tgtEl>
                                      </p:cBhvr>
                                    </p:animEffect>
                                    <p:set>
                                      <p:cBhvr>
                                        <p:cTn id="131" dur="1" fill="hold">
                                          <p:stCondLst>
                                            <p:cond delay="1999"/>
                                          </p:stCondLst>
                                        </p:cTn>
                                        <p:tgtEl>
                                          <p:spTgt spid="262213"/>
                                        </p:tgtEl>
                                        <p:attrNameLst>
                                          <p:attrName>style.visibility</p:attrName>
                                        </p:attrNameLst>
                                      </p:cBhvr>
                                      <p:to>
                                        <p:strVal val="hidden"/>
                                      </p:to>
                                    </p:set>
                                  </p:childTnLst>
                                </p:cTn>
                              </p:par>
                              <p:par>
                                <p:cTn id="132" presetID="1" presetClass="entr" presetSubtype="0" fill="hold" nodeType="withEffect">
                                  <p:stCondLst>
                                    <p:cond delay="0"/>
                                  </p:stCondLst>
                                  <p:childTnLst>
                                    <p:set>
                                      <p:cBhvr>
                                        <p:cTn id="133" dur="1" fill="hold">
                                          <p:stCondLst>
                                            <p:cond delay="0"/>
                                          </p:stCondLst>
                                        </p:cTn>
                                        <p:tgtEl>
                                          <p:spTgt spid="262422"/>
                                        </p:tgtEl>
                                        <p:attrNameLst>
                                          <p:attrName>style.visibility</p:attrName>
                                        </p:attrNameLst>
                                      </p:cBhvr>
                                      <p:to>
                                        <p:strVal val="visible"/>
                                      </p:to>
                                    </p:set>
                                  </p:childTnLst>
                                  <p:subTnLst>
                                    <p:audio>
                                      <p:cMediaNode>
                                        <p:cTn display="0" masterRel="sameClick">
                                          <p:stCondLst>
                                            <p:cond evt="begin" delay="0">
                                              <p:tn val="132"/>
                                            </p:cond>
                                          </p:stCondLst>
                                          <p:endCondLst>
                                            <p:cond evt="onStopAudio" delay="0">
                                              <p:tgtEl>
                                                <p:sldTgt/>
                                              </p:tgtEl>
                                            </p:cond>
                                          </p:endCondLst>
                                        </p:cTn>
                                        <p:tgtEl>
                                          <p:sndTgt r:embed="rId3" name="applause.wav" builtIn="1"/>
                                        </p:tgtEl>
                                      </p:cMediaNode>
                                    </p:audio>
                                  </p:subTnLst>
                                </p:cTn>
                              </p:par>
                              <p:par>
                                <p:cTn id="134" presetID="19" presetClass="exit" presetSubtype="10" fill="hold" nodeType="withEffect">
                                  <p:stCondLst>
                                    <p:cond delay="0"/>
                                  </p:stCondLst>
                                  <p:childTnLst>
                                    <p:anim calcmode="lin" valueType="num">
                                      <p:cBhvr>
                                        <p:cTn id="135" dur="5000"/>
                                        <p:tgtEl>
                                          <p:spTgt spid="262422"/>
                                        </p:tgtEl>
                                        <p:attrNameLst>
                                          <p:attrName>ppt_h</p:attrName>
                                        </p:attrNameLst>
                                      </p:cBhvr>
                                      <p:tavLst>
                                        <p:tav tm="0">
                                          <p:val>
                                            <p:strVal val="ppt_h"/>
                                          </p:val>
                                        </p:tav>
                                        <p:tav tm="100000">
                                          <p:val>
                                            <p:strVal val="ppt_h"/>
                                          </p:val>
                                        </p:tav>
                                      </p:tavLst>
                                    </p:anim>
                                    <p:anim calcmode="lin" valueType="num">
                                      <p:cBhvr>
                                        <p:cTn id="136" dur="5000"/>
                                        <p:tgtEl>
                                          <p:spTgt spid="26242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37" dur="1" fill="hold">
                                          <p:stCondLst>
                                            <p:cond delay="4999"/>
                                          </p:stCondLst>
                                        </p:cTn>
                                        <p:tgtEl>
                                          <p:spTgt spid="262422"/>
                                        </p:tgtEl>
                                        <p:attrNameLst>
                                          <p:attrName>style.visibility</p:attrName>
                                        </p:attrNameLst>
                                      </p:cBhvr>
                                      <p:to>
                                        <p:strVal val="hidden"/>
                                      </p:to>
                                    </p:set>
                                  </p:childTnLst>
                                </p:cTn>
                              </p:par>
                            </p:childTnLst>
                          </p:cTn>
                        </p:par>
                      </p:childTnLst>
                    </p:cTn>
                  </p:par>
                </p:childTnLst>
              </p:cTn>
              <p:nextCondLst>
                <p:cond evt="onClick" delay="0">
                  <p:tgtEl>
                    <p:spTgt spid="262151"/>
                  </p:tgtEl>
                </p:cond>
              </p:nextCondLst>
            </p:seq>
            <p:seq concurrent="1" nextAc="seek">
              <p:cTn id="138" restart="whenNotActive" fill="hold" evtFilter="cancelBubble" nodeType="interactiveSeq">
                <p:stCondLst>
                  <p:cond evt="onClick" delay="0">
                    <p:tgtEl>
                      <p:spTgt spid="262152"/>
                    </p:tgtEl>
                  </p:cond>
                </p:stCondLst>
                <p:endSync evt="end" delay="0">
                  <p:rtn val="all"/>
                </p:endSync>
                <p:childTnLst>
                  <p:par>
                    <p:cTn id="139" fill="hold">
                      <p:stCondLst>
                        <p:cond delay="0"/>
                      </p:stCondLst>
                      <p:childTnLst>
                        <p:par>
                          <p:cTn id="140" fill="hold">
                            <p:stCondLst>
                              <p:cond delay="0"/>
                            </p:stCondLst>
                            <p:childTnLst>
                              <p:par>
                                <p:cTn id="141" presetID="52" presetClass="entr" presetSubtype="0" fill="hold" grpId="0" nodeType="clickEffect">
                                  <p:stCondLst>
                                    <p:cond delay="0"/>
                                  </p:stCondLst>
                                  <p:childTnLst>
                                    <p:set>
                                      <p:cBhvr>
                                        <p:cTn id="142" dur="1" fill="hold">
                                          <p:stCondLst>
                                            <p:cond delay="0"/>
                                          </p:stCondLst>
                                        </p:cTn>
                                        <p:tgtEl>
                                          <p:spTgt spid="262214"/>
                                        </p:tgtEl>
                                        <p:attrNameLst>
                                          <p:attrName>style.visibility</p:attrName>
                                        </p:attrNameLst>
                                      </p:cBhvr>
                                      <p:to>
                                        <p:strVal val="visible"/>
                                      </p:to>
                                    </p:set>
                                    <p:animScale>
                                      <p:cBhvr>
                                        <p:cTn id="143" dur="1000" decel="50000" fill="hold">
                                          <p:stCondLst>
                                            <p:cond delay="0"/>
                                          </p:stCondLst>
                                        </p:cTn>
                                        <p:tgtEl>
                                          <p:spTgt spid="2622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4" dur="1000" decel="50000" fill="hold">
                                          <p:stCondLst>
                                            <p:cond delay="0"/>
                                          </p:stCondLst>
                                        </p:cTn>
                                        <p:tgtEl>
                                          <p:spTgt spid="262214"/>
                                        </p:tgtEl>
                                        <p:attrNameLst>
                                          <p:attrName>ppt_x</p:attrName>
                                          <p:attrName>ppt_y</p:attrName>
                                        </p:attrNameLst>
                                      </p:cBhvr>
                                    </p:animMotion>
                                    <p:animEffect transition="in" filter="fade">
                                      <p:cBhvr>
                                        <p:cTn id="145" dur="1000"/>
                                        <p:tgtEl>
                                          <p:spTgt spid="262214"/>
                                        </p:tgtEl>
                                      </p:cBhvr>
                                    </p:animEffect>
                                  </p:childTnLst>
                                </p:cTn>
                              </p:par>
                            </p:childTnLst>
                          </p:cTn>
                        </p:par>
                      </p:childTnLst>
                    </p:cTn>
                  </p:par>
                  <p:par>
                    <p:cTn id="146" fill="hold">
                      <p:stCondLst>
                        <p:cond delay="indefinite"/>
                      </p:stCondLst>
                      <p:childTnLst>
                        <p:par>
                          <p:cTn id="147" fill="hold">
                            <p:stCondLst>
                              <p:cond delay="0"/>
                            </p:stCondLst>
                            <p:childTnLst>
                              <p:par>
                                <p:cTn id="148" presetID="25" presetClass="entr" presetSubtype="0" fill="hold" nodeType="clickEffect">
                                  <p:stCondLst>
                                    <p:cond delay="0"/>
                                  </p:stCondLst>
                                  <p:childTnLst>
                                    <p:set>
                                      <p:cBhvr>
                                        <p:cTn id="149" dur="1" fill="hold">
                                          <p:stCondLst>
                                            <p:cond delay="0"/>
                                          </p:stCondLst>
                                        </p:cTn>
                                        <p:tgtEl>
                                          <p:spTgt spid="262394"/>
                                        </p:tgtEl>
                                        <p:attrNameLst>
                                          <p:attrName>style.visibility</p:attrName>
                                        </p:attrNameLst>
                                      </p:cBhvr>
                                      <p:to>
                                        <p:strVal val="visible"/>
                                      </p:to>
                                    </p:set>
                                    <p:anim calcmode="lin" valueType="num">
                                      <p:cBhvr>
                                        <p:cTn id="150" dur="500" decel="50000" fill="hold">
                                          <p:stCondLst>
                                            <p:cond delay="0"/>
                                          </p:stCondLst>
                                        </p:cTn>
                                        <p:tgtEl>
                                          <p:spTgt spid="262394"/>
                                        </p:tgtEl>
                                        <p:attrNameLst>
                                          <p:attrName>style.rotation</p:attrName>
                                        </p:attrNameLst>
                                      </p:cBhvr>
                                      <p:tavLst>
                                        <p:tav tm="0">
                                          <p:val>
                                            <p:fltVal val="-90"/>
                                          </p:val>
                                        </p:tav>
                                        <p:tav tm="100000">
                                          <p:val>
                                            <p:fltVal val="0"/>
                                          </p:val>
                                        </p:tav>
                                      </p:tavLst>
                                    </p:anim>
                                    <p:anim calcmode="lin" valueType="num">
                                      <p:cBhvr>
                                        <p:cTn id="151" dur="500" decel="50000" fill="hold">
                                          <p:stCondLst>
                                            <p:cond delay="0"/>
                                          </p:stCondLst>
                                        </p:cTn>
                                        <p:tgtEl>
                                          <p:spTgt spid="262394"/>
                                        </p:tgtEl>
                                        <p:attrNameLst>
                                          <p:attrName>ppt_w</p:attrName>
                                        </p:attrNameLst>
                                      </p:cBhvr>
                                      <p:tavLst>
                                        <p:tav tm="0">
                                          <p:val>
                                            <p:strVal val="#ppt_w"/>
                                          </p:val>
                                        </p:tav>
                                        <p:tav tm="100000">
                                          <p:val>
                                            <p:strVal val="#ppt_w*.05"/>
                                          </p:val>
                                        </p:tav>
                                      </p:tavLst>
                                    </p:anim>
                                    <p:anim calcmode="lin" valueType="num">
                                      <p:cBhvr>
                                        <p:cTn id="152" dur="500" accel="50000" fill="hold">
                                          <p:stCondLst>
                                            <p:cond delay="500"/>
                                          </p:stCondLst>
                                        </p:cTn>
                                        <p:tgtEl>
                                          <p:spTgt spid="262394"/>
                                        </p:tgtEl>
                                        <p:attrNameLst>
                                          <p:attrName>ppt_w</p:attrName>
                                        </p:attrNameLst>
                                      </p:cBhvr>
                                      <p:tavLst>
                                        <p:tav tm="0">
                                          <p:val>
                                            <p:strVal val="#ppt_w*.05"/>
                                          </p:val>
                                        </p:tav>
                                        <p:tav tm="100000">
                                          <p:val>
                                            <p:strVal val="#ppt_w"/>
                                          </p:val>
                                        </p:tav>
                                      </p:tavLst>
                                    </p:anim>
                                    <p:anim calcmode="lin" valueType="num">
                                      <p:cBhvr>
                                        <p:cTn id="153" dur="1000" fill="hold"/>
                                        <p:tgtEl>
                                          <p:spTgt spid="262394"/>
                                        </p:tgtEl>
                                        <p:attrNameLst>
                                          <p:attrName>ppt_h</p:attrName>
                                        </p:attrNameLst>
                                      </p:cBhvr>
                                      <p:tavLst>
                                        <p:tav tm="0">
                                          <p:val>
                                            <p:strVal val="#ppt_h"/>
                                          </p:val>
                                        </p:tav>
                                        <p:tav tm="100000">
                                          <p:val>
                                            <p:strVal val="#ppt_h"/>
                                          </p:val>
                                        </p:tav>
                                      </p:tavLst>
                                    </p:anim>
                                    <p:anim calcmode="lin" valueType="num">
                                      <p:cBhvr>
                                        <p:cTn id="154" dur="500" decel="50000" fill="hold">
                                          <p:stCondLst>
                                            <p:cond delay="0"/>
                                          </p:stCondLst>
                                        </p:cTn>
                                        <p:tgtEl>
                                          <p:spTgt spid="262394"/>
                                        </p:tgtEl>
                                        <p:attrNameLst>
                                          <p:attrName>ppt_x</p:attrName>
                                        </p:attrNameLst>
                                      </p:cBhvr>
                                      <p:tavLst>
                                        <p:tav tm="0">
                                          <p:val>
                                            <p:strVal val="#ppt_x+.4"/>
                                          </p:val>
                                        </p:tav>
                                        <p:tav tm="100000">
                                          <p:val>
                                            <p:strVal val="#ppt_x"/>
                                          </p:val>
                                        </p:tav>
                                      </p:tavLst>
                                    </p:anim>
                                    <p:anim calcmode="lin" valueType="num">
                                      <p:cBhvr>
                                        <p:cTn id="155" dur="500" decel="50000" fill="hold">
                                          <p:stCondLst>
                                            <p:cond delay="0"/>
                                          </p:stCondLst>
                                        </p:cTn>
                                        <p:tgtEl>
                                          <p:spTgt spid="262394"/>
                                        </p:tgtEl>
                                        <p:attrNameLst>
                                          <p:attrName>ppt_y</p:attrName>
                                        </p:attrNameLst>
                                      </p:cBhvr>
                                      <p:tavLst>
                                        <p:tav tm="0">
                                          <p:val>
                                            <p:strVal val="#ppt_y-.2"/>
                                          </p:val>
                                        </p:tav>
                                        <p:tav tm="100000">
                                          <p:val>
                                            <p:strVal val="#ppt_y+.1"/>
                                          </p:val>
                                        </p:tav>
                                      </p:tavLst>
                                    </p:anim>
                                    <p:anim calcmode="lin" valueType="num">
                                      <p:cBhvr>
                                        <p:cTn id="156" dur="500" accel="50000" fill="hold">
                                          <p:stCondLst>
                                            <p:cond delay="500"/>
                                          </p:stCondLst>
                                        </p:cTn>
                                        <p:tgtEl>
                                          <p:spTgt spid="262394"/>
                                        </p:tgtEl>
                                        <p:attrNameLst>
                                          <p:attrName>ppt_y</p:attrName>
                                        </p:attrNameLst>
                                      </p:cBhvr>
                                      <p:tavLst>
                                        <p:tav tm="0">
                                          <p:val>
                                            <p:strVal val="#ppt_y+.1"/>
                                          </p:val>
                                        </p:tav>
                                        <p:tav tm="100000">
                                          <p:val>
                                            <p:strVal val="#ppt_y"/>
                                          </p:val>
                                        </p:tav>
                                      </p:tavLst>
                                    </p:anim>
                                    <p:animEffect transition="in" filter="fade">
                                      <p:cBhvr>
                                        <p:cTn id="157" dur="1000" decel="50000">
                                          <p:stCondLst>
                                            <p:cond delay="0"/>
                                          </p:stCondLst>
                                        </p:cTn>
                                        <p:tgtEl>
                                          <p:spTgt spid="262394"/>
                                        </p:tgtEl>
                                      </p:cBhvr>
                                    </p:animEffect>
                                  </p:childTnLst>
                                </p:cTn>
                              </p:par>
                              <p:par>
                                <p:cTn id="158" presetID="22" presetClass="exit" presetSubtype="4" fill="hold" grpId="1" nodeType="withEffect">
                                  <p:stCondLst>
                                    <p:cond delay="0"/>
                                  </p:stCondLst>
                                  <p:childTnLst>
                                    <p:animEffect transition="out" filter="wipe(down)">
                                      <p:cBhvr>
                                        <p:cTn id="159" dur="500"/>
                                        <p:tgtEl>
                                          <p:spTgt spid="262214"/>
                                        </p:tgtEl>
                                      </p:cBhvr>
                                    </p:animEffect>
                                    <p:set>
                                      <p:cBhvr>
                                        <p:cTn id="160" dur="1" fill="hold">
                                          <p:stCondLst>
                                            <p:cond delay="499"/>
                                          </p:stCondLst>
                                        </p:cTn>
                                        <p:tgtEl>
                                          <p:spTgt spid="262214"/>
                                        </p:tgtEl>
                                        <p:attrNameLst>
                                          <p:attrName>style.visibility</p:attrName>
                                        </p:attrNameLst>
                                      </p:cBhvr>
                                      <p:to>
                                        <p:strVal val="hidden"/>
                                      </p:to>
                                    </p:set>
                                  </p:childTnLst>
                                </p:cTn>
                              </p:par>
                              <p:par>
                                <p:cTn id="161" presetID="1" presetClass="entr" presetSubtype="0" fill="hold" nodeType="withEffect">
                                  <p:stCondLst>
                                    <p:cond delay="0"/>
                                  </p:stCondLst>
                                  <p:childTnLst>
                                    <p:set>
                                      <p:cBhvr>
                                        <p:cTn id="162" dur="1" fill="hold">
                                          <p:stCondLst>
                                            <p:cond delay="0"/>
                                          </p:stCondLst>
                                        </p:cTn>
                                        <p:tgtEl>
                                          <p:spTgt spid="262423"/>
                                        </p:tgtEl>
                                        <p:attrNameLst>
                                          <p:attrName>style.visibility</p:attrName>
                                        </p:attrNameLst>
                                      </p:cBhvr>
                                      <p:to>
                                        <p:strVal val="visible"/>
                                      </p:to>
                                    </p:set>
                                  </p:childTnLst>
                                  <p:subTnLst>
                                    <p:audio>
                                      <p:cMediaNode>
                                        <p:cTn display="0" masterRel="sameClick">
                                          <p:stCondLst>
                                            <p:cond evt="begin" delay="0">
                                              <p:tn val="161"/>
                                            </p:cond>
                                          </p:stCondLst>
                                          <p:endCondLst>
                                            <p:cond evt="onStopAudio" delay="0">
                                              <p:tgtEl>
                                                <p:sldTgt/>
                                              </p:tgtEl>
                                            </p:cond>
                                          </p:endCondLst>
                                        </p:cTn>
                                        <p:tgtEl>
                                          <p:sndTgt r:embed="rId3" name="applause.wav" builtIn="1"/>
                                        </p:tgtEl>
                                      </p:cMediaNode>
                                    </p:audio>
                                  </p:subTnLst>
                                </p:cTn>
                              </p:par>
                              <p:par>
                                <p:cTn id="163" presetID="19" presetClass="exit" presetSubtype="10" fill="hold" nodeType="withEffect">
                                  <p:stCondLst>
                                    <p:cond delay="0"/>
                                  </p:stCondLst>
                                  <p:childTnLst>
                                    <p:anim calcmode="lin" valueType="num">
                                      <p:cBhvr>
                                        <p:cTn id="164" dur="5000"/>
                                        <p:tgtEl>
                                          <p:spTgt spid="262423"/>
                                        </p:tgtEl>
                                        <p:attrNameLst>
                                          <p:attrName>ppt_h</p:attrName>
                                        </p:attrNameLst>
                                      </p:cBhvr>
                                      <p:tavLst>
                                        <p:tav tm="0">
                                          <p:val>
                                            <p:strVal val="ppt_h"/>
                                          </p:val>
                                        </p:tav>
                                        <p:tav tm="100000">
                                          <p:val>
                                            <p:strVal val="ppt_h"/>
                                          </p:val>
                                        </p:tav>
                                      </p:tavLst>
                                    </p:anim>
                                    <p:anim calcmode="lin" valueType="num">
                                      <p:cBhvr>
                                        <p:cTn id="165" dur="5000"/>
                                        <p:tgtEl>
                                          <p:spTgt spid="26242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66" dur="1" fill="hold">
                                          <p:stCondLst>
                                            <p:cond delay="4999"/>
                                          </p:stCondLst>
                                        </p:cTn>
                                        <p:tgtEl>
                                          <p:spTgt spid="262423"/>
                                        </p:tgtEl>
                                        <p:attrNameLst>
                                          <p:attrName>style.visibility</p:attrName>
                                        </p:attrNameLst>
                                      </p:cBhvr>
                                      <p:to>
                                        <p:strVal val="hidden"/>
                                      </p:to>
                                    </p:set>
                                  </p:childTnLst>
                                </p:cTn>
                              </p:par>
                            </p:childTnLst>
                          </p:cTn>
                        </p:par>
                      </p:childTnLst>
                    </p:cTn>
                  </p:par>
                </p:childTnLst>
              </p:cTn>
              <p:nextCondLst>
                <p:cond evt="onClick" delay="0">
                  <p:tgtEl>
                    <p:spTgt spid="262152"/>
                  </p:tgtEl>
                </p:cond>
              </p:nextCondLst>
            </p:seq>
            <p:seq concurrent="1" nextAc="seek">
              <p:cTn id="167" restart="whenNotActive" fill="hold" evtFilter="cancelBubble" nodeType="interactiveSeq">
                <p:stCondLst>
                  <p:cond evt="onClick" delay="0">
                    <p:tgtEl>
                      <p:spTgt spid="262212"/>
                    </p:tgtEl>
                  </p:cond>
                </p:stCondLst>
                <p:endSync evt="end" delay="0">
                  <p:rtn val="all"/>
                </p:endSync>
                <p:childTnLst>
                  <p:par>
                    <p:cTn id="168" fill="hold">
                      <p:stCondLst>
                        <p:cond delay="0"/>
                      </p:stCondLst>
                      <p:childTnLst>
                        <p:par>
                          <p:cTn id="169" fill="hold">
                            <p:stCondLst>
                              <p:cond delay="0"/>
                            </p:stCondLst>
                            <p:childTnLst>
                              <p:par>
                                <p:cTn id="170" presetID="54" presetClass="entr" presetSubtype="0" accel="100000" fill="hold" grpId="0" nodeType="clickEffect">
                                  <p:stCondLst>
                                    <p:cond delay="0"/>
                                  </p:stCondLst>
                                  <p:childTnLst>
                                    <p:set>
                                      <p:cBhvr>
                                        <p:cTn id="171" dur="1" fill="hold">
                                          <p:stCondLst>
                                            <p:cond delay="0"/>
                                          </p:stCondLst>
                                        </p:cTn>
                                        <p:tgtEl>
                                          <p:spTgt spid="262210"/>
                                        </p:tgtEl>
                                        <p:attrNameLst>
                                          <p:attrName>style.visibility</p:attrName>
                                        </p:attrNameLst>
                                      </p:cBhvr>
                                      <p:to>
                                        <p:strVal val="visible"/>
                                      </p:to>
                                    </p:set>
                                    <p:anim calcmode="lin" valueType="num">
                                      <p:cBhvr>
                                        <p:cTn id="172" dur="500" fill="hold"/>
                                        <p:tgtEl>
                                          <p:spTgt spid="262210"/>
                                        </p:tgtEl>
                                        <p:attrNameLst>
                                          <p:attrName>ppt_w</p:attrName>
                                        </p:attrNameLst>
                                      </p:cBhvr>
                                      <p:tavLst>
                                        <p:tav tm="0">
                                          <p:val>
                                            <p:strVal val="#ppt_w*0.05"/>
                                          </p:val>
                                        </p:tav>
                                        <p:tav tm="100000">
                                          <p:val>
                                            <p:strVal val="#ppt_w"/>
                                          </p:val>
                                        </p:tav>
                                      </p:tavLst>
                                    </p:anim>
                                    <p:anim calcmode="lin" valueType="num">
                                      <p:cBhvr>
                                        <p:cTn id="173" dur="500" fill="hold"/>
                                        <p:tgtEl>
                                          <p:spTgt spid="262210"/>
                                        </p:tgtEl>
                                        <p:attrNameLst>
                                          <p:attrName>ppt_h</p:attrName>
                                        </p:attrNameLst>
                                      </p:cBhvr>
                                      <p:tavLst>
                                        <p:tav tm="0">
                                          <p:val>
                                            <p:strVal val="#ppt_h"/>
                                          </p:val>
                                        </p:tav>
                                        <p:tav tm="100000">
                                          <p:val>
                                            <p:strVal val="#ppt_h"/>
                                          </p:val>
                                        </p:tav>
                                      </p:tavLst>
                                    </p:anim>
                                    <p:anim calcmode="lin" valueType="num">
                                      <p:cBhvr>
                                        <p:cTn id="174" dur="500" fill="hold"/>
                                        <p:tgtEl>
                                          <p:spTgt spid="262210"/>
                                        </p:tgtEl>
                                        <p:attrNameLst>
                                          <p:attrName>ppt_x</p:attrName>
                                        </p:attrNameLst>
                                      </p:cBhvr>
                                      <p:tavLst>
                                        <p:tav tm="0">
                                          <p:val>
                                            <p:strVal val="#ppt_x-.2"/>
                                          </p:val>
                                        </p:tav>
                                        <p:tav tm="100000">
                                          <p:val>
                                            <p:strVal val="#ppt_x"/>
                                          </p:val>
                                        </p:tav>
                                      </p:tavLst>
                                    </p:anim>
                                    <p:anim calcmode="lin" valueType="num">
                                      <p:cBhvr>
                                        <p:cTn id="175" dur="500" fill="hold"/>
                                        <p:tgtEl>
                                          <p:spTgt spid="262210"/>
                                        </p:tgtEl>
                                        <p:attrNameLst>
                                          <p:attrName>ppt_y</p:attrName>
                                        </p:attrNameLst>
                                      </p:cBhvr>
                                      <p:tavLst>
                                        <p:tav tm="0">
                                          <p:val>
                                            <p:strVal val="#ppt_y"/>
                                          </p:val>
                                        </p:tav>
                                        <p:tav tm="100000">
                                          <p:val>
                                            <p:strVal val="#ppt_y"/>
                                          </p:val>
                                        </p:tav>
                                      </p:tavLst>
                                    </p:anim>
                                    <p:animEffect transition="in" filter="fade">
                                      <p:cBhvr>
                                        <p:cTn id="176" dur="500"/>
                                        <p:tgtEl>
                                          <p:spTgt spid="262210"/>
                                        </p:tgtEl>
                                      </p:cBhvr>
                                    </p:animEffect>
                                  </p:childTnLst>
                                </p:cTn>
                              </p:par>
                            </p:childTnLst>
                          </p:cTn>
                        </p:par>
                      </p:childTnLst>
                    </p:cTn>
                  </p:par>
                  <p:par>
                    <p:cTn id="177" fill="hold">
                      <p:stCondLst>
                        <p:cond delay="indefinite"/>
                      </p:stCondLst>
                      <p:childTnLst>
                        <p:par>
                          <p:cTn id="178" fill="hold">
                            <p:stCondLst>
                              <p:cond delay="0"/>
                            </p:stCondLst>
                            <p:childTnLst>
                              <p:par>
                                <p:cTn id="179" presetID="29" presetClass="entr" presetSubtype="0" fill="hold" nodeType="clickEffect">
                                  <p:stCondLst>
                                    <p:cond delay="0"/>
                                  </p:stCondLst>
                                  <p:childTnLst>
                                    <p:set>
                                      <p:cBhvr>
                                        <p:cTn id="180" dur="1" fill="hold">
                                          <p:stCondLst>
                                            <p:cond delay="0"/>
                                          </p:stCondLst>
                                        </p:cTn>
                                        <p:tgtEl>
                                          <p:spTgt spid="262397"/>
                                        </p:tgtEl>
                                        <p:attrNameLst>
                                          <p:attrName>style.visibility</p:attrName>
                                        </p:attrNameLst>
                                      </p:cBhvr>
                                      <p:to>
                                        <p:strVal val="visible"/>
                                      </p:to>
                                    </p:set>
                                    <p:anim calcmode="lin" valueType="num">
                                      <p:cBhvr>
                                        <p:cTn id="181" dur="1000" fill="hold"/>
                                        <p:tgtEl>
                                          <p:spTgt spid="262397"/>
                                        </p:tgtEl>
                                        <p:attrNameLst>
                                          <p:attrName>ppt_x</p:attrName>
                                        </p:attrNameLst>
                                      </p:cBhvr>
                                      <p:tavLst>
                                        <p:tav tm="0">
                                          <p:val>
                                            <p:strVal val="#ppt_x-.2"/>
                                          </p:val>
                                        </p:tav>
                                        <p:tav tm="100000">
                                          <p:val>
                                            <p:strVal val="#ppt_x"/>
                                          </p:val>
                                        </p:tav>
                                      </p:tavLst>
                                    </p:anim>
                                    <p:anim calcmode="lin" valueType="num">
                                      <p:cBhvr>
                                        <p:cTn id="182" dur="1000" fill="hold"/>
                                        <p:tgtEl>
                                          <p:spTgt spid="262397"/>
                                        </p:tgtEl>
                                        <p:attrNameLst>
                                          <p:attrName>ppt_y</p:attrName>
                                        </p:attrNameLst>
                                      </p:cBhvr>
                                      <p:tavLst>
                                        <p:tav tm="0">
                                          <p:val>
                                            <p:strVal val="#ppt_y"/>
                                          </p:val>
                                        </p:tav>
                                        <p:tav tm="100000">
                                          <p:val>
                                            <p:strVal val="#ppt_y"/>
                                          </p:val>
                                        </p:tav>
                                      </p:tavLst>
                                    </p:anim>
                                    <p:animEffect transition="in" filter="wipe(right)" prLst="gradientSize: 0.1">
                                      <p:cBhvr>
                                        <p:cTn id="183" dur="1000"/>
                                        <p:tgtEl>
                                          <p:spTgt spid="262397"/>
                                        </p:tgtEl>
                                      </p:cBhvr>
                                    </p:animEffect>
                                  </p:childTnLst>
                                </p:cTn>
                              </p:par>
                              <p:par>
                                <p:cTn id="184" presetID="2" presetClass="exit" presetSubtype="4" fill="hold" grpId="1" nodeType="withEffect">
                                  <p:stCondLst>
                                    <p:cond delay="0"/>
                                  </p:stCondLst>
                                  <p:childTnLst>
                                    <p:anim calcmode="lin" valueType="num">
                                      <p:cBhvr additive="base">
                                        <p:cTn id="185" dur="500"/>
                                        <p:tgtEl>
                                          <p:spTgt spid="262210"/>
                                        </p:tgtEl>
                                        <p:attrNameLst>
                                          <p:attrName>ppt_x</p:attrName>
                                        </p:attrNameLst>
                                      </p:cBhvr>
                                      <p:tavLst>
                                        <p:tav tm="0">
                                          <p:val>
                                            <p:strVal val="ppt_x"/>
                                          </p:val>
                                        </p:tav>
                                        <p:tav tm="100000">
                                          <p:val>
                                            <p:strVal val="ppt_x"/>
                                          </p:val>
                                        </p:tav>
                                      </p:tavLst>
                                    </p:anim>
                                    <p:anim calcmode="lin" valueType="num">
                                      <p:cBhvr additive="base">
                                        <p:cTn id="186" dur="500"/>
                                        <p:tgtEl>
                                          <p:spTgt spid="262210"/>
                                        </p:tgtEl>
                                        <p:attrNameLst>
                                          <p:attrName>ppt_y</p:attrName>
                                        </p:attrNameLst>
                                      </p:cBhvr>
                                      <p:tavLst>
                                        <p:tav tm="0">
                                          <p:val>
                                            <p:strVal val="ppt_y"/>
                                          </p:val>
                                        </p:tav>
                                        <p:tav tm="100000">
                                          <p:val>
                                            <p:strVal val="1+ppt_h/2"/>
                                          </p:val>
                                        </p:tav>
                                      </p:tavLst>
                                    </p:anim>
                                    <p:set>
                                      <p:cBhvr>
                                        <p:cTn id="187" dur="1" fill="hold">
                                          <p:stCondLst>
                                            <p:cond delay="499"/>
                                          </p:stCondLst>
                                        </p:cTn>
                                        <p:tgtEl>
                                          <p:spTgt spid="262210"/>
                                        </p:tgtEl>
                                        <p:attrNameLst>
                                          <p:attrName>style.visibility</p:attrName>
                                        </p:attrNameLst>
                                      </p:cBhvr>
                                      <p:to>
                                        <p:strVal val="hidden"/>
                                      </p:to>
                                    </p:set>
                                  </p:childTnLst>
                                </p:cTn>
                              </p:par>
                              <p:par>
                                <p:cTn id="188" presetID="1" presetClass="entr" presetSubtype="0" fill="hold" nodeType="withEffect">
                                  <p:stCondLst>
                                    <p:cond delay="0"/>
                                  </p:stCondLst>
                                  <p:childTnLst>
                                    <p:set>
                                      <p:cBhvr>
                                        <p:cTn id="189" dur="1" fill="hold">
                                          <p:stCondLst>
                                            <p:cond delay="0"/>
                                          </p:stCondLst>
                                        </p:cTn>
                                        <p:tgtEl>
                                          <p:spTgt spid="262424"/>
                                        </p:tgtEl>
                                        <p:attrNameLst>
                                          <p:attrName>style.visibility</p:attrName>
                                        </p:attrNameLst>
                                      </p:cBhvr>
                                      <p:to>
                                        <p:strVal val="visible"/>
                                      </p:to>
                                    </p:set>
                                  </p:childTnLst>
                                  <p:subTnLst>
                                    <p:audio>
                                      <p:cMediaNode>
                                        <p:cTn display="0" masterRel="sameClick">
                                          <p:stCondLst>
                                            <p:cond evt="begin" delay="0">
                                              <p:tn val="188"/>
                                            </p:cond>
                                          </p:stCondLst>
                                          <p:endCondLst>
                                            <p:cond evt="onStopAudio" delay="0">
                                              <p:tgtEl>
                                                <p:sldTgt/>
                                              </p:tgtEl>
                                            </p:cond>
                                          </p:endCondLst>
                                        </p:cTn>
                                        <p:tgtEl>
                                          <p:sndTgt r:embed="rId3" name="applause.wav" builtIn="1"/>
                                        </p:tgtEl>
                                      </p:cMediaNode>
                                    </p:audio>
                                  </p:subTnLst>
                                </p:cTn>
                              </p:par>
                              <p:par>
                                <p:cTn id="190" presetID="19" presetClass="exit" presetSubtype="10" fill="hold" nodeType="withEffect">
                                  <p:stCondLst>
                                    <p:cond delay="0"/>
                                  </p:stCondLst>
                                  <p:childTnLst>
                                    <p:anim calcmode="lin" valueType="num">
                                      <p:cBhvr>
                                        <p:cTn id="191" dur="5000"/>
                                        <p:tgtEl>
                                          <p:spTgt spid="262424"/>
                                        </p:tgtEl>
                                        <p:attrNameLst>
                                          <p:attrName>ppt_h</p:attrName>
                                        </p:attrNameLst>
                                      </p:cBhvr>
                                      <p:tavLst>
                                        <p:tav tm="0">
                                          <p:val>
                                            <p:strVal val="ppt_h"/>
                                          </p:val>
                                        </p:tav>
                                        <p:tav tm="100000">
                                          <p:val>
                                            <p:strVal val="ppt_h"/>
                                          </p:val>
                                        </p:tav>
                                      </p:tavLst>
                                    </p:anim>
                                    <p:anim calcmode="lin" valueType="num">
                                      <p:cBhvr>
                                        <p:cTn id="192" dur="5000"/>
                                        <p:tgtEl>
                                          <p:spTgt spid="26242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93" dur="1" fill="hold">
                                          <p:stCondLst>
                                            <p:cond delay="4999"/>
                                          </p:stCondLst>
                                        </p:cTn>
                                        <p:tgtEl>
                                          <p:spTgt spid="262424"/>
                                        </p:tgtEl>
                                        <p:attrNameLst>
                                          <p:attrName>style.visibility</p:attrName>
                                        </p:attrNameLst>
                                      </p:cBhvr>
                                      <p:to>
                                        <p:strVal val="hidden"/>
                                      </p:to>
                                    </p:set>
                                  </p:childTnLst>
                                </p:cTn>
                              </p:par>
                            </p:childTnLst>
                          </p:cTn>
                        </p:par>
                      </p:childTnLst>
                    </p:cTn>
                  </p:par>
                </p:childTnLst>
              </p:cTn>
              <p:nextCondLst>
                <p:cond evt="onClick" delay="0">
                  <p:tgtEl>
                    <p:spTgt spid="262212"/>
                  </p:tgtEl>
                </p:cond>
              </p:nextCondLst>
            </p:seq>
            <p:seq concurrent="1" nextAc="seek">
              <p:cTn id="194" restart="whenNotActive" fill="hold" evtFilter="cancelBubble" nodeType="interactiveSeq">
                <p:stCondLst>
                  <p:cond evt="onClick" delay="0">
                    <p:tgtEl>
                      <p:spTgt spid="262280"/>
                    </p:tgtEl>
                  </p:cond>
                </p:stCondLst>
                <p:endSync evt="end" delay="0">
                  <p:rtn val="all"/>
                </p:endSync>
                <p:childTnLst>
                  <p:par>
                    <p:cTn id="195" fill="hold">
                      <p:stCondLst>
                        <p:cond delay="0"/>
                      </p:stCondLst>
                      <p:childTnLst>
                        <p:par>
                          <p:cTn id="196" fill="hold">
                            <p:stCondLst>
                              <p:cond delay="0"/>
                            </p:stCondLst>
                            <p:childTnLst>
                              <p:par>
                                <p:cTn id="197" presetID="15" presetClass="entr" presetSubtype="0" fill="hold" grpId="0" nodeType="clickEffect">
                                  <p:stCondLst>
                                    <p:cond delay="0"/>
                                  </p:stCondLst>
                                  <p:childTnLst>
                                    <p:set>
                                      <p:cBhvr>
                                        <p:cTn id="198" dur="1" fill="hold">
                                          <p:stCondLst>
                                            <p:cond delay="0"/>
                                          </p:stCondLst>
                                        </p:cTn>
                                        <p:tgtEl>
                                          <p:spTgt spid="262279"/>
                                        </p:tgtEl>
                                        <p:attrNameLst>
                                          <p:attrName>style.visibility</p:attrName>
                                        </p:attrNameLst>
                                      </p:cBhvr>
                                      <p:to>
                                        <p:strVal val="visible"/>
                                      </p:to>
                                    </p:set>
                                    <p:anim calcmode="lin" valueType="num">
                                      <p:cBhvr>
                                        <p:cTn id="199" dur="1000" fill="hold"/>
                                        <p:tgtEl>
                                          <p:spTgt spid="262279"/>
                                        </p:tgtEl>
                                        <p:attrNameLst>
                                          <p:attrName>ppt_w</p:attrName>
                                        </p:attrNameLst>
                                      </p:cBhvr>
                                      <p:tavLst>
                                        <p:tav tm="0">
                                          <p:val>
                                            <p:fltVal val="0"/>
                                          </p:val>
                                        </p:tav>
                                        <p:tav tm="100000">
                                          <p:val>
                                            <p:strVal val="#ppt_w"/>
                                          </p:val>
                                        </p:tav>
                                      </p:tavLst>
                                    </p:anim>
                                    <p:anim calcmode="lin" valueType="num">
                                      <p:cBhvr>
                                        <p:cTn id="200" dur="1000" fill="hold"/>
                                        <p:tgtEl>
                                          <p:spTgt spid="262279"/>
                                        </p:tgtEl>
                                        <p:attrNameLst>
                                          <p:attrName>ppt_h</p:attrName>
                                        </p:attrNameLst>
                                      </p:cBhvr>
                                      <p:tavLst>
                                        <p:tav tm="0">
                                          <p:val>
                                            <p:fltVal val="0"/>
                                          </p:val>
                                        </p:tav>
                                        <p:tav tm="100000">
                                          <p:val>
                                            <p:strVal val="#ppt_h"/>
                                          </p:val>
                                        </p:tav>
                                      </p:tavLst>
                                    </p:anim>
                                    <p:anim calcmode="lin" valueType="num">
                                      <p:cBhvr>
                                        <p:cTn id="201" dur="1000" fill="hold"/>
                                        <p:tgtEl>
                                          <p:spTgt spid="262279"/>
                                        </p:tgtEl>
                                        <p:attrNameLst>
                                          <p:attrName>ppt_x</p:attrName>
                                        </p:attrNameLst>
                                      </p:cBhvr>
                                      <p:tavLst>
                                        <p:tav tm="0" fmla="#ppt_x+(cos(-2*pi*(1-$))*-#ppt_x-sin(-2*pi*(1-$))*(1-#ppt_y))*(1-$)">
                                          <p:val>
                                            <p:fltVal val="0"/>
                                          </p:val>
                                        </p:tav>
                                        <p:tav tm="100000">
                                          <p:val>
                                            <p:fltVal val="1"/>
                                          </p:val>
                                        </p:tav>
                                      </p:tavLst>
                                    </p:anim>
                                    <p:anim calcmode="lin" valueType="num">
                                      <p:cBhvr>
                                        <p:cTn id="202" dur="1000" fill="hold"/>
                                        <p:tgtEl>
                                          <p:spTgt spid="26227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3" fill="hold">
                      <p:stCondLst>
                        <p:cond delay="indefinite"/>
                      </p:stCondLst>
                      <p:childTnLst>
                        <p:par>
                          <p:cTn id="204" fill="hold">
                            <p:stCondLst>
                              <p:cond delay="0"/>
                            </p:stCondLst>
                            <p:childTnLst>
                              <p:par>
                                <p:cTn id="205" presetID="29" presetClass="entr" presetSubtype="0" fill="hold" nodeType="clickEffect">
                                  <p:stCondLst>
                                    <p:cond delay="0"/>
                                  </p:stCondLst>
                                  <p:childTnLst>
                                    <p:set>
                                      <p:cBhvr>
                                        <p:cTn id="206" dur="1" fill="hold">
                                          <p:stCondLst>
                                            <p:cond delay="0"/>
                                          </p:stCondLst>
                                        </p:cTn>
                                        <p:tgtEl>
                                          <p:spTgt spid="262410"/>
                                        </p:tgtEl>
                                        <p:attrNameLst>
                                          <p:attrName>style.visibility</p:attrName>
                                        </p:attrNameLst>
                                      </p:cBhvr>
                                      <p:to>
                                        <p:strVal val="visible"/>
                                      </p:to>
                                    </p:set>
                                    <p:anim calcmode="lin" valueType="num">
                                      <p:cBhvr>
                                        <p:cTn id="207" dur="1000" fill="hold"/>
                                        <p:tgtEl>
                                          <p:spTgt spid="262410"/>
                                        </p:tgtEl>
                                        <p:attrNameLst>
                                          <p:attrName>ppt_x</p:attrName>
                                        </p:attrNameLst>
                                      </p:cBhvr>
                                      <p:tavLst>
                                        <p:tav tm="0">
                                          <p:val>
                                            <p:strVal val="#ppt_x-.2"/>
                                          </p:val>
                                        </p:tav>
                                        <p:tav tm="100000">
                                          <p:val>
                                            <p:strVal val="#ppt_x"/>
                                          </p:val>
                                        </p:tav>
                                      </p:tavLst>
                                    </p:anim>
                                    <p:anim calcmode="lin" valueType="num">
                                      <p:cBhvr>
                                        <p:cTn id="208" dur="1000" fill="hold"/>
                                        <p:tgtEl>
                                          <p:spTgt spid="262410"/>
                                        </p:tgtEl>
                                        <p:attrNameLst>
                                          <p:attrName>ppt_y</p:attrName>
                                        </p:attrNameLst>
                                      </p:cBhvr>
                                      <p:tavLst>
                                        <p:tav tm="0">
                                          <p:val>
                                            <p:strVal val="#ppt_y"/>
                                          </p:val>
                                        </p:tav>
                                        <p:tav tm="100000">
                                          <p:val>
                                            <p:strVal val="#ppt_y"/>
                                          </p:val>
                                        </p:tav>
                                      </p:tavLst>
                                    </p:anim>
                                    <p:animEffect transition="in" filter="wipe(right)" prLst="gradientSize: 0.1">
                                      <p:cBhvr>
                                        <p:cTn id="209" dur="1000"/>
                                        <p:tgtEl>
                                          <p:spTgt spid="262410"/>
                                        </p:tgtEl>
                                      </p:cBhvr>
                                    </p:animEffect>
                                  </p:childTnLst>
                                </p:cTn>
                              </p:par>
                              <p:par>
                                <p:cTn id="210" presetID="5" presetClass="exit" presetSubtype="10" fill="hold" grpId="1" nodeType="withEffect">
                                  <p:stCondLst>
                                    <p:cond delay="0"/>
                                  </p:stCondLst>
                                  <p:childTnLst>
                                    <p:animEffect transition="out" filter="checkerboard(across)">
                                      <p:cBhvr>
                                        <p:cTn id="211" dur="500"/>
                                        <p:tgtEl>
                                          <p:spTgt spid="262279"/>
                                        </p:tgtEl>
                                      </p:cBhvr>
                                    </p:animEffect>
                                    <p:set>
                                      <p:cBhvr>
                                        <p:cTn id="212" dur="1" fill="hold">
                                          <p:stCondLst>
                                            <p:cond delay="499"/>
                                          </p:stCondLst>
                                        </p:cTn>
                                        <p:tgtEl>
                                          <p:spTgt spid="262279"/>
                                        </p:tgtEl>
                                        <p:attrNameLst>
                                          <p:attrName>style.visibility</p:attrName>
                                        </p:attrNameLst>
                                      </p:cBhvr>
                                      <p:to>
                                        <p:strVal val="hidden"/>
                                      </p:to>
                                    </p:set>
                                  </p:childTnLst>
                                </p:cTn>
                              </p:par>
                              <p:par>
                                <p:cTn id="213" presetID="1" presetClass="entr" presetSubtype="0" fill="hold" nodeType="withEffect">
                                  <p:stCondLst>
                                    <p:cond delay="0"/>
                                  </p:stCondLst>
                                  <p:childTnLst>
                                    <p:set>
                                      <p:cBhvr>
                                        <p:cTn id="214" dur="1" fill="hold">
                                          <p:stCondLst>
                                            <p:cond delay="0"/>
                                          </p:stCondLst>
                                        </p:cTn>
                                        <p:tgtEl>
                                          <p:spTgt spid="262425"/>
                                        </p:tgtEl>
                                        <p:attrNameLst>
                                          <p:attrName>style.visibility</p:attrName>
                                        </p:attrNameLst>
                                      </p:cBhvr>
                                      <p:to>
                                        <p:strVal val="visible"/>
                                      </p:to>
                                    </p:set>
                                  </p:childTnLst>
                                  <p:subTnLst>
                                    <p:audio>
                                      <p:cMediaNode>
                                        <p:cTn display="0" masterRel="sameClick">
                                          <p:stCondLst>
                                            <p:cond evt="begin" delay="0">
                                              <p:tn val="213"/>
                                            </p:cond>
                                          </p:stCondLst>
                                          <p:endCondLst>
                                            <p:cond evt="onStopAudio" delay="0">
                                              <p:tgtEl>
                                                <p:sldTgt/>
                                              </p:tgtEl>
                                            </p:cond>
                                          </p:endCondLst>
                                        </p:cTn>
                                        <p:tgtEl>
                                          <p:sndTgt r:embed="rId3" name="applause.wav" builtIn="1"/>
                                        </p:tgtEl>
                                      </p:cMediaNode>
                                    </p:audio>
                                  </p:subTnLst>
                                </p:cTn>
                              </p:par>
                              <p:par>
                                <p:cTn id="215" presetID="19" presetClass="exit" presetSubtype="10" fill="hold" nodeType="withEffect">
                                  <p:stCondLst>
                                    <p:cond delay="0"/>
                                  </p:stCondLst>
                                  <p:childTnLst>
                                    <p:anim calcmode="lin" valueType="num">
                                      <p:cBhvr>
                                        <p:cTn id="216" dur="5000"/>
                                        <p:tgtEl>
                                          <p:spTgt spid="262425"/>
                                        </p:tgtEl>
                                        <p:attrNameLst>
                                          <p:attrName>ppt_h</p:attrName>
                                        </p:attrNameLst>
                                      </p:cBhvr>
                                      <p:tavLst>
                                        <p:tav tm="0">
                                          <p:val>
                                            <p:strVal val="ppt_h"/>
                                          </p:val>
                                        </p:tav>
                                        <p:tav tm="100000">
                                          <p:val>
                                            <p:strVal val="ppt_h"/>
                                          </p:val>
                                        </p:tav>
                                      </p:tavLst>
                                    </p:anim>
                                    <p:anim calcmode="lin" valueType="num">
                                      <p:cBhvr>
                                        <p:cTn id="217" dur="5000"/>
                                        <p:tgtEl>
                                          <p:spTgt spid="26242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218" dur="1" fill="hold">
                                          <p:stCondLst>
                                            <p:cond delay="4999"/>
                                          </p:stCondLst>
                                        </p:cTn>
                                        <p:tgtEl>
                                          <p:spTgt spid="262425"/>
                                        </p:tgtEl>
                                        <p:attrNameLst>
                                          <p:attrName>style.visibility</p:attrName>
                                        </p:attrNameLst>
                                      </p:cBhvr>
                                      <p:to>
                                        <p:strVal val="hidden"/>
                                      </p:to>
                                    </p:set>
                                  </p:childTnLst>
                                </p:cTn>
                              </p:par>
                            </p:childTnLst>
                          </p:cTn>
                        </p:par>
                      </p:childTnLst>
                    </p:cTn>
                  </p:par>
                </p:childTnLst>
              </p:cTn>
              <p:nextCondLst>
                <p:cond evt="onClick" delay="0">
                  <p:tgtEl>
                    <p:spTgt spid="262280"/>
                  </p:tgtEl>
                </p:cond>
              </p:nextCondLst>
            </p:seq>
            <p:seq concurrent="1" nextAc="seek">
              <p:cTn id="219" restart="whenNotActive" fill="hold" evtFilter="cancelBubble" nodeType="interactiveSeq">
                <p:stCondLst>
                  <p:cond evt="onClick" delay="0">
                    <p:tgtEl>
                      <p:spTgt spid="262418"/>
                    </p:tgtEl>
                  </p:cond>
                </p:stCondLst>
                <p:endSync evt="end" delay="0">
                  <p:rtn val="all"/>
                </p:endSync>
                <p:childTnLst>
                  <p:par>
                    <p:cTn id="220" fill="hold">
                      <p:stCondLst>
                        <p:cond delay="0"/>
                      </p:stCondLst>
                      <p:childTnLst>
                        <p:par>
                          <p:cTn id="221" fill="hold">
                            <p:stCondLst>
                              <p:cond delay="0"/>
                            </p:stCondLst>
                            <p:childTnLst>
                              <p:par>
                                <p:cTn id="222" presetID="15" presetClass="entr" presetSubtype="0" fill="hold" grpId="0" nodeType="clickEffect">
                                  <p:stCondLst>
                                    <p:cond delay="0"/>
                                  </p:stCondLst>
                                  <p:childTnLst>
                                    <p:set>
                                      <p:cBhvr>
                                        <p:cTn id="223" dur="1" fill="hold">
                                          <p:stCondLst>
                                            <p:cond delay="0"/>
                                          </p:stCondLst>
                                        </p:cTn>
                                        <p:tgtEl>
                                          <p:spTgt spid="262398"/>
                                        </p:tgtEl>
                                        <p:attrNameLst>
                                          <p:attrName>style.visibility</p:attrName>
                                        </p:attrNameLst>
                                      </p:cBhvr>
                                      <p:to>
                                        <p:strVal val="visible"/>
                                      </p:to>
                                    </p:set>
                                    <p:anim calcmode="lin" valueType="num">
                                      <p:cBhvr>
                                        <p:cTn id="224" dur="1000" fill="hold"/>
                                        <p:tgtEl>
                                          <p:spTgt spid="262398"/>
                                        </p:tgtEl>
                                        <p:attrNameLst>
                                          <p:attrName>ppt_w</p:attrName>
                                        </p:attrNameLst>
                                      </p:cBhvr>
                                      <p:tavLst>
                                        <p:tav tm="0">
                                          <p:val>
                                            <p:fltVal val="0"/>
                                          </p:val>
                                        </p:tav>
                                        <p:tav tm="100000">
                                          <p:val>
                                            <p:strVal val="#ppt_w"/>
                                          </p:val>
                                        </p:tav>
                                      </p:tavLst>
                                    </p:anim>
                                    <p:anim calcmode="lin" valueType="num">
                                      <p:cBhvr>
                                        <p:cTn id="225" dur="1000" fill="hold"/>
                                        <p:tgtEl>
                                          <p:spTgt spid="262398"/>
                                        </p:tgtEl>
                                        <p:attrNameLst>
                                          <p:attrName>ppt_h</p:attrName>
                                        </p:attrNameLst>
                                      </p:cBhvr>
                                      <p:tavLst>
                                        <p:tav tm="0">
                                          <p:val>
                                            <p:fltVal val="0"/>
                                          </p:val>
                                        </p:tav>
                                        <p:tav tm="100000">
                                          <p:val>
                                            <p:strVal val="#ppt_h"/>
                                          </p:val>
                                        </p:tav>
                                      </p:tavLst>
                                    </p:anim>
                                    <p:anim calcmode="lin" valueType="num">
                                      <p:cBhvr>
                                        <p:cTn id="226" dur="1000" fill="hold"/>
                                        <p:tgtEl>
                                          <p:spTgt spid="262398"/>
                                        </p:tgtEl>
                                        <p:attrNameLst>
                                          <p:attrName>ppt_x</p:attrName>
                                        </p:attrNameLst>
                                      </p:cBhvr>
                                      <p:tavLst>
                                        <p:tav tm="0" fmla="#ppt_x+(cos(-2*pi*(1-$))*-#ppt_x-sin(-2*pi*(1-$))*(1-#ppt_y))*(1-$)">
                                          <p:val>
                                            <p:fltVal val="0"/>
                                          </p:val>
                                        </p:tav>
                                        <p:tav tm="100000">
                                          <p:val>
                                            <p:fltVal val="1"/>
                                          </p:val>
                                        </p:tav>
                                      </p:tavLst>
                                    </p:anim>
                                    <p:anim calcmode="lin" valueType="num">
                                      <p:cBhvr>
                                        <p:cTn id="227" dur="1000" fill="hold"/>
                                        <p:tgtEl>
                                          <p:spTgt spid="26239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8" fill="hold">
                      <p:stCondLst>
                        <p:cond delay="indefinite"/>
                      </p:stCondLst>
                      <p:childTnLst>
                        <p:par>
                          <p:cTn id="229" fill="hold">
                            <p:stCondLst>
                              <p:cond delay="0"/>
                            </p:stCondLst>
                            <p:childTnLst>
                              <p:par>
                                <p:cTn id="230" presetID="23" presetClass="entr" presetSubtype="16" fill="hold" nodeType="clickEffect">
                                  <p:stCondLst>
                                    <p:cond delay="0"/>
                                  </p:stCondLst>
                                  <p:childTnLst>
                                    <p:set>
                                      <p:cBhvr>
                                        <p:cTn id="231" dur="1" fill="hold">
                                          <p:stCondLst>
                                            <p:cond delay="0"/>
                                          </p:stCondLst>
                                        </p:cTn>
                                        <p:tgtEl>
                                          <p:spTgt spid="262417"/>
                                        </p:tgtEl>
                                        <p:attrNameLst>
                                          <p:attrName>style.visibility</p:attrName>
                                        </p:attrNameLst>
                                      </p:cBhvr>
                                      <p:to>
                                        <p:strVal val="visible"/>
                                      </p:to>
                                    </p:set>
                                    <p:anim calcmode="lin" valueType="num">
                                      <p:cBhvr>
                                        <p:cTn id="232" dur="500" fill="hold"/>
                                        <p:tgtEl>
                                          <p:spTgt spid="262417"/>
                                        </p:tgtEl>
                                        <p:attrNameLst>
                                          <p:attrName>ppt_w</p:attrName>
                                        </p:attrNameLst>
                                      </p:cBhvr>
                                      <p:tavLst>
                                        <p:tav tm="0">
                                          <p:val>
                                            <p:fltVal val="0"/>
                                          </p:val>
                                        </p:tav>
                                        <p:tav tm="100000">
                                          <p:val>
                                            <p:strVal val="#ppt_w"/>
                                          </p:val>
                                        </p:tav>
                                      </p:tavLst>
                                    </p:anim>
                                    <p:anim calcmode="lin" valueType="num">
                                      <p:cBhvr>
                                        <p:cTn id="233" dur="500" fill="hold"/>
                                        <p:tgtEl>
                                          <p:spTgt spid="262417"/>
                                        </p:tgtEl>
                                        <p:attrNameLst>
                                          <p:attrName>ppt_h</p:attrName>
                                        </p:attrNameLst>
                                      </p:cBhvr>
                                      <p:tavLst>
                                        <p:tav tm="0">
                                          <p:val>
                                            <p:fltVal val="0"/>
                                          </p:val>
                                        </p:tav>
                                        <p:tav tm="100000">
                                          <p:val>
                                            <p:strVal val="#ppt_h"/>
                                          </p:val>
                                        </p:tav>
                                      </p:tavLst>
                                    </p:anim>
                                  </p:childTnLst>
                                </p:cTn>
                              </p:par>
                              <p:par>
                                <p:cTn id="234" presetID="20" presetClass="exit" presetSubtype="0" fill="hold" grpId="1" nodeType="withEffect">
                                  <p:stCondLst>
                                    <p:cond delay="0"/>
                                  </p:stCondLst>
                                  <p:childTnLst>
                                    <p:animEffect transition="out" filter="wedge">
                                      <p:cBhvr>
                                        <p:cTn id="235" dur="2000"/>
                                        <p:tgtEl>
                                          <p:spTgt spid="262398"/>
                                        </p:tgtEl>
                                      </p:cBhvr>
                                    </p:animEffect>
                                    <p:set>
                                      <p:cBhvr>
                                        <p:cTn id="236" dur="1" fill="hold">
                                          <p:stCondLst>
                                            <p:cond delay="1999"/>
                                          </p:stCondLst>
                                        </p:cTn>
                                        <p:tgtEl>
                                          <p:spTgt spid="262398"/>
                                        </p:tgtEl>
                                        <p:attrNameLst>
                                          <p:attrName>style.visibility</p:attrName>
                                        </p:attrNameLst>
                                      </p:cBhvr>
                                      <p:to>
                                        <p:strVal val="hidden"/>
                                      </p:to>
                                    </p:set>
                                  </p:childTnLst>
                                </p:cTn>
                              </p:par>
                              <p:par>
                                <p:cTn id="237" presetID="1" presetClass="entr" presetSubtype="0" fill="hold" nodeType="withEffect">
                                  <p:stCondLst>
                                    <p:cond delay="0"/>
                                  </p:stCondLst>
                                  <p:childTnLst>
                                    <p:set>
                                      <p:cBhvr>
                                        <p:cTn id="238" dur="1" fill="hold">
                                          <p:stCondLst>
                                            <p:cond delay="0"/>
                                          </p:stCondLst>
                                        </p:cTn>
                                        <p:tgtEl>
                                          <p:spTgt spid="262426"/>
                                        </p:tgtEl>
                                        <p:attrNameLst>
                                          <p:attrName>style.visibility</p:attrName>
                                        </p:attrNameLst>
                                      </p:cBhvr>
                                      <p:to>
                                        <p:strVal val="visible"/>
                                      </p:to>
                                    </p:set>
                                  </p:childTnLst>
                                  <p:subTnLst>
                                    <p:audio>
                                      <p:cMediaNode>
                                        <p:cTn display="0" masterRel="sameClick">
                                          <p:stCondLst>
                                            <p:cond evt="begin" delay="0">
                                              <p:tn val="237"/>
                                            </p:cond>
                                          </p:stCondLst>
                                          <p:endCondLst>
                                            <p:cond evt="onStopAudio" delay="0">
                                              <p:tgtEl>
                                                <p:sldTgt/>
                                              </p:tgtEl>
                                            </p:cond>
                                          </p:endCondLst>
                                        </p:cTn>
                                        <p:tgtEl>
                                          <p:sndTgt r:embed="rId3" name="applause.wav" builtIn="1"/>
                                        </p:tgtEl>
                                      </p:cMediaNode>
                                    </p:audio>
                                  </p:subTnLst>
                                </p:cTn>
                              </p:par>
                              <p:par>
                                <p:cTn id="239" presetID="19" presetClass="exit" presetSubtype="10" fill="hold" nodeType="withEffect">
                                  <p:stCondLst>
                                    <p:cond delay="0"/>
                                  </p:stCondLst>
                                  <p:childTnLst>
                                    <p:anim calcmode="lin" valueType="num">
                                      <p:cBhvr>
                                        <p:cTn id="240" dur="5000"/>
                                        <p:tgtEl>
                                          <p:spTgt spid="262426"/>
                                        </p:tgtEl>
                                        <p:attrNameLst>
                                          <p:attrName>ppt_h</p:attrName>
                                        </p:attrNameLst>
                                      </p:cBhvr>
                                      <p:tavLst>
                                        <p:tav tm="0">
                                          <p:val>
                                            <p:strVal val="ppt_h"/>
                                          </p:val>
                                        </p:tav>
                                        <p:tav tm="100000">
                                          <p:val>
                                            <p:strVal val="ppt_h"/>
                                          </p:val>
                                        </p:tav>
                                      </p:tavLst>
                                    </p:anim>
                                    <p:anim calcmode="lin" valueType="num">
                                      <p:cBhvr>
                                        <p:cTn id="241" dur="5000"/>
                                        <p:tgtEl>
                                          <p:spTgt spid="26242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242" dur="1" fill="hold">
                                          <p:stCondLst>
                                            <p:cond delay="4999"/>
                                          </p:stCondLst>
                                        </p:cTn>
                                        <p:tgtEl>
                                          <p:spTgt spid="262426"/>
                                        </p:tgtEl>
                                        <p:attrNameLst>
                                          <p:attrName>style.visibility</p:attrName>
                                        </p:attrNameLst>
                                      </p:cBhvr>
                                      <p:to>
                                        <p:strVal val="hidden"/>
                                      </p:to>
                                    </p:set>
                                  </p:childTnLst>
                                </p:cTn>
                              </p:par>
                            </p:childTnLst>
                          </p:cTn>
                        </p:par>
                      </p:childTnLst>
                    </p:cTn>
                  </p:par>
                </p:childTnLst>
              </p:cTn>
              <p:nextCondLst>
                <p:cond evt="onClick" delay="0">
                  <p:tgtEl>
                    <p:spTgt spid="262418"/>
                  </p:tgtEl>
                </p:cond>
              </p:nextCondLst>
            </p:seq>
          </p:childTnLst>
        </p:cTn>
      </p:par>
    </p:tnLst>
    <p:bldLst>
      <p:bldP spid="262147" grpId="0" animBg="1"/>
      <p:bldP spid="262149" grpId="0" animBg="1"/>
      <p:bldP spid="262150" grpId="0" animBg="1"/>
      <p:bldP spid="262151" grpId="0" animBg="1"/>
      <p:bldP spid="262152" grpId="0" animBg="1"/>
      <p:bldP spid="262153" grpId="0"/>
      <p:bldP spid="262153" grpId="1"/>
      <p:bldP spid="262210" grpId="0"/>
      <p:bldP spid="262210" grpId="1"/>
      <p:bldP spid="262211" grpId="0"/>
      <p:bldP spid="262211" grpId="1"/>
      <p:bldP spid="262212" grpId="0" animBg="1"/>
      <p:bldP spid="262213" grpId="0"/>
      <p:bldP spid="262213" grpId="1"/>
      <p:bldP spid="262214" grpId="0"/>
      <p:bldP spid="262214" grpId="1"/>
      <p:bldP spid="262215" grpId="0"/>
      <p:bldP spid="262215" grpId="1"/>
      <p:bldP spid="262279" grpId="0"/>
      <p:bldP spid="262279" grpId="1"/>
      <p:bldP spid="262280" grpId="0" animBg="1"/>
      <p:bldP spid="262398" grpId="0"/>
      <p:bldP spid="262398" grpId="1"/>
      <p:bldP spid="2624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ext Box 2"/>
          <p:cNvSpPr txBox="1">
            <a:spLocks noChangeArrowheads="1"/>
          </p:cNvSpPr>
          <p:nvPr/>
        </p:nvSpPr>
        <p:spPr bwMode="auto">
          <a:xfrm>
            <a:off x="228600" y="1825625"/>
            <a:ext cx="4876800" cy="549275"/>
          </a:xfrm>
          <a:prstGeom prst="rect">
            <a:avLst/>
          </a:prstGeom>
          <a:noFill/>
          <a:ln w="9525">
            <a:noFill/>
            <a:miter lim="800000"/>
            <a:headEnd/>
            <a:tailEnd/>
          </a:ln>
          <a:effectLst/>
        </p:spPr>
        <p:txBody>
          <a:bodyPr>
            <a:spAutoFit/>
          </a:bodyPr>
          <a:lstStyle/>
          <a:p>
            <a:pPr algn="just"/>
            <a:r>
              <a:rPr lang="en-US" sz="3000" b="1">
                <a:solidFill>
                  <a:srgbClr val="008000"/>
                </a:solidFill>
              </a:rPr>
              <a:t>Khai thác khoáng sản:</a:t>
            </a:r>
          </a:p>
        </p:txBody>
      </p:sp>
      <p:pic>
        <p:nvPicPr>
          <p:cNvPr id="216114" name="Picture 50"/>
          <p:cNvPicPr>
            <a:picLocks noChangeAspect="1" noChangeArrowheads="1"/>
          </p:cNvPicPr>
          <p:nvPr/>
        </p:nvPicPr>
        <p:blipFill>
          <a:blip r:embed="rId2"/>
          <a:srcRect/>
          <a:stretch>
            <a:fillRect/>
          </a:stretch>
        </p:blipFill>
        <p:spPr bwMode="auto">
          <a:xfrm>
            <a:off x="914400" y="2416175"/>
            <a:ext cx="6781800" cy="4191000"/>
          </a:xfrm>
          <a:prstGeom prst="rect">
            <a:avLst/>
          </a:prstGeom>
          <a:noFill/>
          <a:ln w="9525">
            <a:noFill/>
            <a:miter lim="800000"/>
            <a:headEnd/>
            <a:tailEnd/>
          </a:ln>
        </p:spPr>
      </p:pic>
      <p:sp>
        <p:nvSpPr>
          <p:cNvPr id="216116" name="Text Box 52"/>
          <p:cNvSpPr txBox="1">
            <a:spLocks noChangeArrowheads="1"/>
          </p:cNvSpPr>
          <p:nvPr/>
        </p:nvSpPr>
        <p:spPr bwMode="auto">
          <a:xfrm>
            <a:off x="644525" y="920750"/>
            <a:ext cx="7904163" cy="1066800"/>
          </a:xfrm>
          <a:prstGeom prst="rect">
            <a:avLst/>
          </a:prstGeom>
          <a:noFill/>
          <a:ln w="9525">
            <a:noFill/>
            <a:miter lim="800000"/>
            <a:headEnd/>
            <a:tailEnd/>
          </a:ln>
          <a:effectLst/>
        </p:spPr>
        <p:txBody>
          <a:bodyPr>
            <a:spAutoFit/>
          </a:bodyPr>
          <a:lstStyle/>
          <a:p>
            <a:pPr algn="ctr"/>
            <a:r>
              <a:rPr lang="en-US" sz="3200" b="1">
                <a:solidFill>
                  <a:srgbClr val="FF3300"/>
                </a:solidFill>
                <a:latin typeface="Times New Roman" pitchFamily="18" charset="0"/>
              </a:rPr>
              <a:t>KHAI THÁC KHOÁNG SẢN VÀ HẢI SẢN Ở VÙNG BIỂN VIỆT NAM</a:t>
            </a:r>
          </a:p>
        </p:txBody>
      </p:sp>
      <p:sp>
        <p:nvSpPr>
          <p:cNvPr id="216117" name="WordArt 53"/>
          <p:cNvSpPr>
            <a:spLocks noChangeArrowheads="1" noChangeShapeType="1" noTextEdit="1"/>
          </p:cNvSpPr>
          <p:nvPr/>
        </p:nvSpPr>
        <p:spPr bwMode="auto">
          <a:xfrm>
            <a:off x="3429000" y="814388"/>
            <a:ext cx="2514600" cy="1600200"/>
          </a:xfrm>
          <a:prstGeom prst="rect">
            <a:avLst/>
          </a:prstGeom>
        </p:spPr>
        <p:txBody>
          <a:bodyPr spcFirstLastPara="1" wrap="none" fromWordArt="1">
            <a:prstTxWarp prst="textArchUp">
              <a:avLst>
                <a:gd name="adj" fmla="val 14306202"/>
              </a:avLst>
            </a:prstTxWarp>
          </a:bodyPr>
          <a:lstStyle/>
          <a:p>
            <a:pPr algn="ctr"/>
            <a:r>
              <a:rPr lang="en-US" sz="3600" b="1" kern="10">
                <a:ln w="9525">
                  <a:solidFill>
                    <a:srgbClr val="000000"/>
                  </a:solidFill>
                  <a:round/>
                  <a:headEnd/>
                  <a:tailEnd/>
                </a:ln>
                <a:solidFill>
                  <a:srgbClr val="0000FF"/>
                </a:solidFill>
                <a:latin typeface="Arial"/>
                <a:cs typeface="Arial"/>
              </a:rPr>
              <a:t>ĐỊA LÝ</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16114"/>
                                        </p:tgtEl>
                                        <p:attrNameLst>
                                          <p:attrName>style.visibility</p:attrName>
                                        </p:attrNameLst>
                                      </p:cBhvr>
                                      <p:to>
                                        <p:strVal val="visible"/>
                                      </p:to>
                                    </p:set>
                                    <p:animEffect transition="in" filter="wedge">
                                      <p:cBhvr>
                                        <p:cTn id="7" dur="2000"/>
                                        <p:tgtEl>
                                          <p:spTgt spid="2161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216066"/>
                                        </p:tgtEl>
                                        <p:attrNameLst>
                                          <p:attrName>style.visibility</p:attrName>
                                        </p:attrNameLst>
                                      </p:cBhvr>
                                      <p:to>
                                        <p:strVal val="visible"/>
                                      </p:to>
                                    </p:set>
                                    <p:anim calcmode="lin" valueType="num">
                                      <p:cBhvr additive="base">
                                        <p:cTn id="12" dur="1000" fill="hold"/>
                                        <p:tgtEl>
                                          <p:spTgt spid="216066"/>
                                        </p:tgtEl>
                                        <p:attrNameLst>
                                          <p:attrName>ppt_x</p:attrName>
                                        </p:attrNameLst>
                                      </p:cBhvr>
                                      <p:tavLst>
                                        <p:tav tm="0">
                                          <p:val>
                                            <p:strVal val="0-#ppt_w/2"/>
                                          </p:val>
                                        </p:tav>
                                        <p:tav tm="100000">
                                          <p:val>
                                            <p:strVal val="#ppt_x"/>
                                          </p:val>
                                        </p:tav>
                                      </p:tavLst>
                                    </p:anim>
                                    <p:anim calcmode="lin" valueType="num">
                                      <p:cBhvr additive="base">
                                        <p:cTn id="13" dur="1000" fill="hold"/>
                                        <p:tgtEl>
                                          <p:spTgt spid="21606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141" name="Picture 53"/>
          <p:cNvPicPr>
            <a:picLocks noChangeAspect="1" noChangeArrowheads="1"/>
          </p:cNvPicPr>
          <p:nvPr/>
        </p:nvPicPr>
        <p:blipFill>
          <a:blip r:embed="rId2"/>
          <a:srcRect/>
          <a:stretch>
            <a:fillRect/>
          </a:stretch>
        </p:blipFill>
        <p:spPr bwMode="auto">
          <a:xfrm>
            <a:off x="20638" y="20638"/>
            <a:ext cx="4475162" cy="3257550"/>
          </a:xfrm>
          <a:prstGeom prst="rect">
            <a:avLst/>
          </a:prstGeom>
          <a:noFill/>
          <a:ln w="9525">
            <a:noFill/>
            <a:miter lim="800000"/>
            <a:headEnd/>
            <a:tailEnd/>
          </a:ln>
        </p:spPr>
      </p:pic>
      <p:pic>
        <p:nvPicPr>
          <p:cNvPr id="217142" name="Picture 54"/>
          <p:cNvPicPr>
            <a:picLocks noChangeAspect="1" noChangeArrowheads="1"/>
          </p:cNvPicPr>
          <p:nvPr/>
        </p:nvPicPr>
        <p:blipFill>
          <a:blip r:embed="rId3"/>
          <a:srcRect/>
          <a:stretch>
            <a:fillRect/>
          </a:stretch>
        </p:blipFill>
        <p:spPr bwMode="auto">
          <a:xfrm>
            <a:off x="4572000" y="41275"/>
            <a:ext cx="4510088" cy="3200400"/>
          </a:xfrm>
          <a:prstGeom prst="rect">
            <a:avLst/>
          </a:prstGeom>
          <a:noFill/>
          <a:ln w="9525">
            <a:noFill/>
            <a:miter lim="800000"/>
            <a:headEnd/>
            <a:tailEnd/>
          </a:ln>
        </p:spPr>
      </p:pic>
      <p:pic>
        <p:nvPicPr>
          <p:cNvPr id="217145" name="Picture 57"/>
          <p:cNvPicPr>
            <a:picLocks noChangeAspect="1" noChangeArrowheads="1"/>
          </p:cNvPicPr>
          <p:nvPr/>
        </p:nvPicPr>
        <p:blipFill>
          <a:blip r:embed="rId4"/>
          <a:srcRect/>
          <a:stretch>
            <a:fillRect/>
          </a:stretch>
        </p:blipFill>
        <p:spPr bwMode="auto">
          <a:xfrm>
            <a:off x="41275" y="3352800"/>
            <a:ext cx="4419600" cy="3484563"/>
          </a:xfrm>
          <a:prstGeom prst="rect">
            <a:avLst/>
          </a:prstGeom>
          <a:noFill/>
          <a:ln w="9525">
            <a:noFill/>
            <a:miter lim="800000"/>
            <a:headEnd/>
            <a:tailEnd/>
          </a:ln>
        </p:spPr>
      </p:pic>
      <p:pic>
        <p:nvPicPr>
          <p:cNvPr id="217146" name="Picture 58"/>
          <p:cNvPicPr>
            <a:picLocks noChangeAspect="1" noChangeArrowheads="1"/>
          </p:cNvPicPr>
          <p:nvPr/>
        </p:nvPicPr>
        <p:blipFill>
          <a:blip r:embed="rId5"/>
          <a:srcRect/>
          <a:stretch>
            <a:fillRect/>
          </a:stretch>
        </p:blipFill>
        <p:spPr bwMode="auto">
          <a:xfrm>
            <a:off x="4557713" y="3332163"/>
            <a:ext cx="4495800" cy="3505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17141"/>
                                        </p:tgtEl>
                                        <p:attrNameLst>
                                          <p:attrName>style.visibility</p:attrName>
                                        </p:attrNameLst>
                                      </p:cBhvr>
                                      <p:to>
                                        <p:strVal val="visible"/>
                                      </p:to>
                                    </p:set>
                                    <p:animEffect transition="in" filter="blinds(horizontal)">
                                      <p:cBhvr>
                                        <p:cTn id="7" dur="500"/>
                                        <p:tgtEl>
                                          <p:spTgt spid="217141"/>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217142"/>
                                        </p:tgtEl>
                                        <p:attrNameLst>
                                          <p:attrName>style.visibility</p:attrName>
                                        </p:attrNameLst>
                                      </p:cBhvr>
                                      <p:to>
                                        <p:strVal val="visible"/>
                                      </p:to>
                                    </p:set>
                                    <p:animEffect transition="in" filter="box(in)">
                                      <p:cBhvr>
                                        <p:cTn id="11" dur="500"/>
                                        <p:tgtEl>
                                          <p:spTgt spid="217142"/>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217145"/>
                                        </p:tgtEl>
                                        <p:attrNameLst>
                                          <p:attrName>style.visibility</p:attrName>
                                        </p:attrNameLst>
                                      </p:cBhvr>
                                      <p:to>
                                        <p:strVal val="visible"/>
                                      </p:to>
                                    </p:set>
                                    <p:animEffect transition="in" filter="checkerboard(across)">
                                      <p:cBhvr>
                                        <p:cTn id="15" dur="500"/>
                                        <p:tgtEl>
                                          <p:spTgt spid="217145"/>
                                        </p:tgtEl>
                                      </p:cBhvr>
                                    </p:animEffect>
                                  </p:childTnLst>
                                </p:cTn>
                              </p:par>
                            </p:childTnLst>
                          </p:cTn>
                        </p:par>
                        <p:par>
                          <p:cTn id="16" fill="hold">
                            <p:stCondLst>
                              <p:cond delay="1500"/>
                            </p:stCondLst>
                            <p:childTnLst>
                              <p:par>
                                <p:cTn id="17" presetID="6" presetClass="entr" presetSubtype="16" fill="hold" nodeType="afterEffect">
                                  <p:stCondLst>
                                    <p:cond delay="0"/>
                                  </p:stCondLst>
                                  <p:childTnLst>
                                    <p:set>
                                      <p:cBhvr>
                                        <p:cTn id="18" dur="1" fill="hold">
                                          <p:stCondLst>
                                            <p:cond delay="0"/>
                                          </p:stCondLst>
                                        </p:cTn>
                                        <p:tgtEl>
                                          <p:spTgt spid="217146"/>
                                        </p:tgtEl>
                                        <p:attrNameLst>
                                          <p:attrName>style.visibility</p:attrName>
                                        </p:attrNameLst>
                                      </p:cBhvr>
                                      <p:to>
                                        <p:strVal val="visible"/>
                                      </p:to>
                                    </p:set>
                                    <p:animEffect transition="in" filter="circle(in)">
                                      <p:cBhvr>
                                        <p:cTn id="19" dur="2000"/>
                                        <p:tgtEl>
                                          <p:spTgt spid="217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70" name="Text Box 10"/>
          <p:cNvSpPr txBox="1">
            <a:spLocks noChangeArrowheads="1"/>
          </p:cNvSpPr>
          <p:nvPr/>
        </p:nvSpPr>
        <p:spPr bwMode="auto">
          <a:xfrm>
            <a:off x="304800" y="2886075"/>
            <a:ext cx="8534400" cy="1066800"/>
          </a:xfrm>
          <a:prstGeom prst="rect">
            <a:avLst/>
          </a:prstGeom>
          <a:noFill/>
          <a:ln w="9525">
            <a:noFill/>
            <a:miter lim="800000"/>
            <a:headEnd/>
            <a:tailEnd/>
          </a:ln>
          <a:effectLst/>
        </p:spPr>
        <p:txBody>
          <a:bodyPr>
            <a:spAutoFit/>
          </a:bodyPr>
          <a:lstStyle/>
          <a:p>
            <a:pPr algn="just"/>
            <a:r>
              <a:rPr lang="en-US" sz="3200" b="1">
                <a:solidFill>
                  <a:srgbClr val="000066"/>
                </a:solidFill>
              </a:rPr>
              <a:t>- Nước ta đã khai thác được hơn một triệu tấn dầu và hàng tỉ mét khối khí.</a:t>
            </a:r>
          </a:p>
        </p:txBody>
      </p:sp>
      <p:sp>
        <p:nvSpPr>
          <p:cNvPr id="220172" name="Text Box 12"/>
          <p:cNvSpPr txBox="1">
            <a:spLocks noChangeArrowheads="1"/>
          </p:cNvSpPr>
          <p:nvPr/>
        </p:nvSpPr>
        <p:spPr bwMode="auto">
          <a:xfrm>
            <a:off x="304800" y="2095500"/>
            <a:ext cx="8534400" cy="579438"/>
          </a:xfrm>
          <a:prstGeom prst="rect">
            <a:avLst/>
          </a:prstGeom>
          <a:noFill/>
          <a:ln w="9525">
            <a:noFill/>
            <a:miter lim="800000"/>
            <a:headEnd/>
            <a:tailEnd/>
          </a:ln>
          <a:effectLst/>
        </p:spPr>
        <p:txBody>
          <a:bodyPr>
            <a:spAutoFit/>
          </a:bodyPr>
          <a:lstStyle/>
          <a:p>
            <a:pPr algn="just"/>
            <a:r>
              <a:rPr lang="en-US" sz="3200" b="1">
                <a:solidFill>
                  <a:srgbClr val="FF0066"/>
                </a:solidFill>
              </a:rPr>
              <a:t>- Dầu khí ở nước ta khai thác như thế nào?</a:t>
            </a:r>
          </a:p>
        </p:txBody>
      </p:sp>
      <p:sp>
        <p:nvSpPr>
          <p:cNvPr id="220173" name="Text Box 13"/>
          <p:cNvSpPr txBox="1">
            <a:spLocks noChangeArrowheads="1"/>
          </p:cNvSpPr>
          <p:nvPr/>
        </p:nvSpPr>
        <p:spPr bwMode="auto">
          <a:xfrm>
            <a:off x="304800" y="4125913"/>
            <a:ext cx="8534400" cy="1066800"/>
          </a:xfrm>
          <a:prstGeom prst="rect">
            <a:avLst/>
          </a:prstGeom>
          <a:noFill/>
          <a:ln w="9525">
            <a:noFill/>
            <a:miter lim="800000"/>
            <a:headEnd/>
            <a:tailEnd/>
          </a:ln>
          <a:effectLst/>
        </p:spPr>
        <p:txBody>
          <a:bodyPr>
            <a:spAutoFit/>
          </a:bodyPr>
          <a:lstStyle/>
          <a:p>
            <a:pPr algn="just"/>
            <a:r>
              <a:rPr lang="en-US" sz="3200" b="1">
                <a:solidFill>
                  <a:srgbClr val="FF0066"/>
                </a:solidFill>
              </a:rPr>
              <a:t>- Khai thác ở nước ta dầu khí được dùng để làm gì?</a:t>
            </a:r>
          </a:p>
        </p:txBody>
      </p:sp>
      <p:sp>
        <p:nvSpPr>
          <p:cNvPr id="220174" name="Text Box 14"/>
          <p:cNvSpPr txBox="1">
            <a:spLocks noChangeArrowheads="1"/>
          </p:cNvSpPr>
          <p:nvPr/>
        </p:nvSpPr>
        <p:spPr bwMode="auto">
          <a:xfrm>
            <a:off x="304800" y="5291138"/>
            <a:ext cx="8534400" cy="1066800"/>
          </a:xfrm>
          <a:prstGeom prst="rect">
            <a:avLst/>
          </a:prstGeom>
          <a:noFill/>
          <a:ln w="9525">
            <a:noFill/>
            <a:miter lim="800000"/>
            <a:headEnd/>
            <a:tailEnd/>
          </a:ln>
          <a:effectLst/>
        </p:spPr>
        <p:txBody>
          <a:bodyPr>
            <a:spAutoFit/>
          </a:bodyPr>
          <a:lstStyle/>
          <a:p>
            <a:pPr algn="just"/>
            <a:r>
              <a:rPr lang="en-US" sz="3200" b="1">
                <a:solidFill>
                  <a:srgbClr val="000066"/>
                </a:solidFill>
              </a:rPr>
              <a:t>- Khai thác dầu khí để phục vụ nhu cầu trong nước và xuất khẩu.</a:t>
            </a:r>
          </a:p>
        </p:txBody>
      </p:sp>
      <p:sp>
        <p:nvSpPr>
          <p:cNvPr id="220176" name="WordArt 16"/>
          <p:cNvSpPr>
            <a:spLocks noChangeArrowheads="1" noChangeShapeType="1" noTextEdit="1"/>
          </p:cNvSpPr>
          <p:nvPr/>
        </p:nvSpPr>
        <p:spPr bwMode="auto">
          <a:xfrm>
            <a:off x="3429000" y="711200"/>
            <a:ext cx="2514600" cy="1600200"/>
          </a:xfrm>
          <a:prstGeom prst="rect">
            <a:avLst/>
          </a:prstGeom>
        </p:spPr>
        <p:txBody>
          <a:bodyPr spcFirstLastPara="1" wrap="none" fromWordArt="1">
            <a:prstTxWarp prst="textArchUp">
              <a:avLst>
                <a:gd name="adj" fmla="val 14306202"/>
              </a:avLst>
            </a:prstTxWarp>
          </a:bodyPr>
          <a:lstStyle/>
          <a:p>
            <a:pPr algn="ctr"/>
            <a:r>
              <a:rPr lang="en-US" sz="3600" b="1" kern="10">
                <a:ln w="9525">
                  <a:solidFill>
                    <a:srgbClr val="000000"/>
                  </a:solidFill>
                  <a:round/>
                  <a:headEnd/>
                  <a:tailEnd/>
                </a:ln>
                <a:solidFill>
                  <a:srgbClr val="0000FF"/>
                </a:solidFill>
                <a:latin typeface="Arial"/>
                <a:cs typeface="Arial"/>
              </a:rPr>
              <a:t>ĐỊA LÝ</a:t>
            </a:r>
          </a:p>
        </p:txBody>
      </p:sp>
      <p:sp>
        <p:nvSpPr>
          <p:cNvPr id="220177" name="Text Box 17"/>
          <p:cNvSpPr txBox="1">
            <a:spLocks noChangeArrowheads="1"/>
          </p:cNvSpPr>
          <p:nvPr/>
        </p:nvSpPr>
        <p:spPr bwMode="auto">
          <a:xfrm>
            <a:off x="644525" y="755650"/>
            <a:ext cx="7904163" cy="1066800"/>
          </a:xfrm>
          <a:prstGeom prst="rect">
            <a:avLst/>
          </a:prstGeom>
          <a:noFill/>
          <a:ln w="9525">
            <a:noFill/>
            <a:miter lim="800000"/>
            <a:headEnd/>
            <a:tailEnd/>
          </a:ln>
          <a:effectLst/>
        </p:spPr>
        <p:txBody>
          <a:bodyPr>
            <a:spAutoFit/>
          </a:bodyPr>
          <a:lstStyle/>
          <a:p>
            <a:pPr algn="ctr"/>
            <a:r>
              <a:rPr lang="en-US" sz="3200" b="1">
                <a:solidFill>
                  <a:srgbClr val="0000CC"/>
                </a:solidFill>
                <a:latin typeface="Times New Roman" pitchFamily="18" charset="0"/>
              </a:rPr>
              <a:t>KHAI THÁC KHOÁNG SẢN VÀ HẢI SẢN Ở VÙNG BIỂN VIỆT NAM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20172"/>
                                        </p:tgtEl>
                                        <p:attrNameLst>
                                          <p:attrName>style.visibility</p:attrName>
                                        </p:attrNameLst>
                                      </p:cBhvr>
                                      <p:to>
                                        <p:strVal val="visible"/>
                                      </p:to>
                                    </p:set>
                                    <p:animEffect transition="in" filter="slide(fromBottom)">
                                      <p:cBhvr>
                                        <p:cTn id="7" dur="500"/>
                                        <p:tgtEl>
                                          <p:spTgt spid="22017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220170"/>
                                        </p:tgtEl>
                                        <p:attrNameLst>
                                          <p:attrName>style.visibility</p:attrName>
                                        </p:attrNameLst>
                                      </p:cBhvr>
                                      <p:to>
                                        <p:strVal val="visible"/>
                                      </p:to>
                                    </p:set>
                                    <p:animEffect transition="in" filter="plus(in)">
                                      <p:cBhvr>
                                        <p:cTn id="12" dur="2000"/>
                                        <p:tgtEl>
                                          <p:spTgt spid="22017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0173"/>
                                        </p:tgtEl>
                                        <p:attrNameLst>
                                          <p:attrName>style.visibility</p:attrName>
                                        </p:attrNameLst>
                                      </p:cBhvr>
                                      <p:to>
                                        <p:strVal val="visible"/>
                                      </p:to>
                                    </p:set>
                                    <p:animEffect transition="in" filter="dissolve">
                                      <p:cBhvr>
                                        <p:cTn id="17" dur="500"/>
                                        <p:tgtEl>
                                          <p:spTgt spid="22017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0174"/>
                                        </p:tgtEl>
                                        <p:attrNameLst>
                                          <p:attrName>style.visibility</p:attrName>
                                        </p:attrNameLst>
                                      </p:cBhvr>
                                      <p:to>
                                        <p:strVal val="visible"/>
                                      </p:to>
                                    </p:set>
                                    <p:animEffect transition="in" filter="fade">
                                      <p:cBhvr>
                                        <p:cTn id="22" dur="2000"/>
                                        <p:tgtEl>
                                          <p:spTgt spid="220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70" grpId="0"/>
      <p:bldP spid="220172" grpId="0"/>
      <p:bldP spid="220173" grpId="0"/>
      <p:bldP spid="22017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9138" name="Group 2"/>
          <p:cNvGrpSpPr>
            <a:grpSpLocks/>
          </p:cNvGrpSpPr>
          <p:nvPr/>
        </p:nvGrpSpPr>
        <p:grpSpPr bwMode="auto">
          <a:xfrm>
            <a:off x="5927725" y="-41275"/>
            <a:ext cx="3235325" cy="2667000"/>
            <a:chOff x="3695" y="0"/>
            <a:chExt cx="2038" cy="1680"/>
          </a:xfrm>
        </p:grpSpPr>
        <p:pic>
          <p:nvPicPr>
            <p:cNvPr id="219139" name="Picture 3" descr="N7"/>
            <p:cNvPicPr>
              <a:picLocks noChangeAspect="1" noChangeArrowheads="1" noCrop="1"/>
            </p:cNvPicPr>
            <p:nvPr/>
          </p:nvPicPr>
          <p:blipFill>
            <a:blip r:embed="rId2"/>
            <a:srcRect/>
            <a:stretch>
              <a:fillRect/>
            </a:stretch>
          </p:blipFill>
          <p:spPr bwMode="auto">
            <a:xfrm rot="27000000">
              <a:off x="4845" y="838"/>
              <a:ext cx="1680" cy="4"/>
            </a:xfrm>
            <a:prstGeom prst="rect">
              <a:avLst/>
            </a:prstGeom>
            <a:noFill/>
          </p:spPr>
        </p:pic>
        <p:pic>
          <p:nvPicPr>
            <p:cNvPr id="219140" name="Picture 4" descr="N3"/>
            <p:cNvPicPr>
              <a:picLocks noChangeAspect="1" noChangeArrowheads="1"/>
            </p:cNvPicPr>
            <p:nvPr/>
          </p:nvPicPr>
          <p:blipFill>
            <a:blip r:embed="rId3"/>
            <a:srcRect/>
            <a:stretch>
              <a:fillRect/>
            </a:stretch>
          </p:blipFill>
          <p:spPr bwMode="auto">
            <a:xfrm rot="27000000">
              <a:off x="4814" y="788"/>
              <a:ext cx="1610" cy="34"/>
            </a:xfrm>
            <a:prstGeom prst="rect">
              <a:avLst/>
            </a:prstGeom>
            <a:noFill/>
          </p:spPr>
        </p:pic>
        <p:pic>
          <p:nvPicPr>
            <p:cNvPr id="219141" name="Picture 5" descr="N7"/>
            <p:cNvPicPr>
              <a:picLocks noChangeAspect="1" noChangeArrowheads="1" noCrop="1"/>
            </p:cNvPicPr>
            <p:nvPr/>
          </p:nvPicPr>
          <p:blipFill>
            <a:blip r:embed="rId2"/>
            <a:srcRect/>
            <a:stretch>
              <a:fillRect/>
            </a:stretch>
          </p:blipFill>
          <p:spPr bwMode="auto">
            <a:xfrm rot="10800000">
              <a:off x="3695" y="58"/>
              <a:ext cx="2011" cy="3"/>
            </a:xfrm>
            <a:prstGeom prst="rect">
              <a:avLst/>
            </a:prstGeom>
            <a:noFill/>
          </p:spPr>
        </p:pic>
        <p:pic>
          <p:nvPicPr>
            <p:cNvPr id="219142" name="Picture 6" descr="N3"/>
            <p:cNvPicPr>
              <a:picLocks noChangeAspect="1" noChangeArrowheads="1"/>
            </p:cNvPicPr>
            <p:nvPr/>
          </p:nvPicPr>
          <p:blipFill>
            <a:blip r:embed="rId3"/>
            <a:srcRect/>
            <a:stretch>
              <a:fillRect/>
            </a:stretch>
          </p:blipFill>
          <p:spPr bwMode="auto">
            <a:xfrm rot="10800000">
              <a:off x="3806" y="92"/>
              <a:ext cx="1927" cy="28"/>
            </a:xfrm>
            <a:prstGeom prst="rect">
              <a:avLst/>
            </a:prstGeom>
            <a:noFill/>
          </p:spPr>
        </p:pic>
      </p:grpSp>
      <p:pic>
        <p:nvPicPr>
          <p:cNvPr id="219143" name="Picture 7" descr="bellBgCLR"/>
          <p:cNvPicPr>
            <a:picLocks noChangeAspect="1" noChangeArrowheads="1" noCrop="1"/>
          </p:cNvPicPr>
          <p:nvPr/>
        </p:nvPicPr>
        <p:blipFill>
          <a:blip r:embed="rId4"/>
          <a:srcRect/>
          <a:stretch>
            <a:fillRect/>
          </a:stretch>
        </p:blipFill>
        <p:spPr bwMode="auto">
          <a:xfrm>
            <a:off x="8340725" y="107950"/>
            <a:ext cx="746125" cy="622300"/>
          </a:xfrm>
          <a:prstGeom prst="rect">
            <a:avLst/>
          </a:prstGeom>
          <a:noFill/>
        </p:spPr>
      </p:pic>
      <p:pic>
        <p:nvPicPr>
          <p:cNvPr id="219146" name="Picture 10"/>
          <p:cNvPicPr>
            <a:picLocks noChangeAspect="1" noChangeArrowheads="1"/>
          </p:cNvPicPr>
          <p:nvPr/>
        </p:nvPicPr>
        <p:blipFill>
          <a:blip r:embed="rId5"/>
          <a:srcRect/>
          <a:stretch>
            <a:fillRect/>
          </a:stretch>
        </p:blipFill>
        <p:spPr bwMode="auto">
          <a:xfrm>
            <a:off x="4495800" y="3810000"/>
            <a:ext cx="4572000" cy="3048000"/>
          </a:xfrm>
          <a:prstGeom prst="rect">
            <a:avLst/>
          </a:prstGeom>
          <a:noFill/>
          <a:ln w="9525">
            <a:noFill/>
            <a:miter lim="800000"/>
            <a:headEnd/>
            <a:tailEnd/>
          </a:ln>
        </p:spPr>
      </p:pic>
      <p:pic>
        <p:nvPicPr>
          <p:cNvPr id="219149" name="Picture 13"/>
          <p:cNvPicPr>
            <a:picLocks noChangeAspect="1" noChangeArrowheads="1"/>
          </p:cNvPicPr>
          <p:nvPr/>
        </p:nvPicPr>
        <p:blipFill>
          <a:blip r:embed="rId6"/>
          <a:srcRect/>
          <a:stretch>
            <a:fillRect/>
          </a:stretch>
        </p:blipFill>
        <p:spPr bwMode="auto">
          <a:xfrm>
            <a:off x="76200" y="3810000"/>
            <a:ext cx="4267200" cy="3048000"/>
          </a:xfrm>
          <a:prstGeom prst="rect">
            <a:avLst/>
          </a:prstGeom>
          <a:noFill/>
          <a:ln w="9525">
            <a:noFill/>
            <a:miter lim="800000"/>
            <a:headEnd/>
            <a:tailEnd/>
          </a:ln>
        </p:spPr>
      </p:pic>
      <p:pic>
        <p:nvPicPr>
          <p:cNvPr id="219150" name="Picture 14"/>
          <p:cNvPicPr>
            <a:picLocks noChangeAspect="1" noChangeArrowheads="1"/>
          </p:cNvPicPr>
          <p:nvPr/>
        </p:nvPicPr>
        <p:blipFill>
          <a:blip r:embed="rId7"/>
          <a:srcRect/>
          <a:stretch>
            <a:fillRect/>
          </a:stretch>
        </p:blipFill>
        <p:spPr bwMode="auto">
          <a:xfrm>
            <a:off x="4495800" y="82550"/>
            <a:ext cx="4586288" cy="3651250"/>
          </a:xfrm>
          <a:prstGeom prst="rect">
            <a:avLst/>
          </a:prstGeom>
          <a:noFill/>
          <a:ln w="9525">
            <a:noFill/>
            <a:miter lim="800000"/>
            <a:headEnd/>
            <a:tailEnd/>
          </a:ln>
        </p:spPr>
      </p:pic>
      <p:pic>
        <p:nvPicPr>
          <p:cNvPr id="219151" name="Picture 15"/>
          <p:cNvPicPr>
            <a:picLocks noChangeAspect="1" noChangeArrowheads="1"/>
          </p:cNvPicPr>
          <p:nvPr/>
        </p:nvPicPr>
        <p:blipFill>
          <a:blip r:embed="rId8"/>
          <a:srcRect/>
          <a:stretch>
            <a:fillRect/>
          </a:stretch>
        </p:blipFill>
        <p:spPr bwMode="auto">
          <a:xfrm>
            <a:off x="41275" y="61913"/>
            <a:ext cx="4378325" cy="36718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19151"/>
                                        </p:tgtEl>
                                        <p:attrNameLst>
                                          <p:attrName>style.visibility</p:attrName>
                                        </p:attrNameLst>
                                      </p:cBhvr>
                                      <p:to>
                                        <p:strVal val="visible"/>
                                      </p:to>
                                    </p:set>
                                    <p:animEffect transition="in" filter="dissolve">
                                      <p:cBhvr>
                                        <p:cTn id="7" dur="500"/>
                                        <p:tgtEl>
                                          <p:spTgt spid="219151"/>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219150"/>
                                        </p:tgtEl>
                                        <p:attrNameLst>
                                          <p:attrName>style.visibility</p:attrName>
                                        </p:attrNameLst>
                                      </p:cBhvr>
                                      <p:to>
                                        <p:strVal val="visible"/>
                                      </p:to>
                                    </p:set>
                                    <p:animEffect transition="in" filter="slide(fromBottom)">
                                      <p:cBhvr>
                                        <p:cTn id="11" dur="500"/>
                                        <p:tgtEl>
                                          <p:spTgt spid="219150"/>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19149"/>
                                        </p:tgtEl>
                                        <p:attrNameLst>
                                          <p:attrName>style.visibility</p:attrName>
                                        </p:attrNameLst>
                                      </p:cBhvr>
                                      <p:to>
                                        <p:strVal val="visible"/>
                                      </p:to>
                                    </p:set>
                                    <p:animEffect transition="in" filter="wipe(down)">
                                      <p:cBhvr>
                                        <p:cTn id="15" dur="500"/>
                                        <p:tgtEl>
                                          <p:spTgt spid="219149"/>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219146"/>
                                        </p:tgtEl>
                                        <p:attrNameLst>
                                          <p:attrName>style.visibility</p:attrName>
                                        </p:attrNameLst>
                                      </p:cBhvr>
                                      <p:to>
                                        <p:strVal val="visible"/>
                                      </p:to>
                                    </p:set>
                                    <p:animEffect transition="in" filter="slide(fromBottom)">
                                      <p:cBhvr>
                                        <p:cTn id="19" dur="500"/>
                                        <p:tgtEl>
                                          <p:spTgt spid="219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1" name="Text Box 3"/>
          <p:cNvSpPr txBox="1">
            <a:spLocks noChangeArrowheads="1"/>
          </p:cNvSpPr>
          <p:nvPr/>
        </p:nvSpPr>
        <p:spPr bwMode="auto">
          <a:xfrm>
            <a:off x="228600" y="2286000"/>
            <a:ext cx="8534400" cy="1066800"/>
          </a:xfrm>
          <a:prstGeom prst="rect">
            <a:avLst/>
          </a:prstGeom>
          <a:noFill/>
          <a:ln w="9525">
            <a:noFill/>
            <a:miter lim="800000"/>
            <a:headEnd/>
            <a:tailEnd/>
          </a:ln>
          <a:effectLst/>
        </p:spPr>
        <p:txBody>
          <a:bodyPr>
            <a:spAutoFit/>
          </a:bodyPr>
          <a:lstStyle/>
          <a:p>
            <a:pPr algn="just"/>
            <a:r>
              <a:rPr lang="en-US" sz="3200" b="1">
                <a:solidFill>
                  <a:srgbClr val="FF0066"/>
                </a:solidFill>
              </a:rPr>
              <a:t>1. Ngoài dầu khí, nước ta khai thác được gì nữa? </a:t>
            </a:r>
          </a:p>
        </p:txBody>
      </p:sp>
      <p:sp>
        <p:nvSpPr>
          <p:cNvPr id="227332" name="Text Box 4"/>
          <p:cNvSpPr txBox="1">
            <a:spLocks noChangeArrowheads="1"/>
          </p:cNvSpPr>
          <p:nvPr/>
        </p:nvSpPr>
        <p:spPr bwMode="auto">
          <a:xfrm>
            <a:off x="304800" y="3644900"/>
            <a:ext cx="8534400" cy="1066800"/>
          </a:xfrm>
          <a:prstGeom prst="rect">
            <a:avLst/>
          </a:prstGeom>
          <a:noFill/>
          <a:ln w="9525">
            <a:noFill/>
            <a:miter lim="800000"/>
            <a:headEnd/>
            <a:tailEnd/>
          </a:ln>
          <a:effectLst/>
        </p:spPr>
        <p:txBody>
          <a:bodyPr>
            <a:spAutoFit/>
          </a:bodyPr>
          <a:lstStyle/>
          <a:p>
            <a:pPr algn="just"/>
            <a:r>
              <a:rPr lang="en-US" sz="3200" b="1">
                <a:solidFill>
                  <a:srgbClr val="FF0066"/>
                </a:solidFill>
              </a:rPr>
              <a:t>2. Khai thác</a:t>
            </a:r>
            <a:r>
              <a:rPr lang="en-US">
                <a:solidFill>
                  <a:srgbClr val="FF0066"/>
                </a:solidFill>
              </a:rPr>
              <a:t> </a:t>
            </a:r>
            <a:r>
              <a:rPr lang="en-US" sz="3200" b="1">
                <a:solidFill>
                  <a:srgbClr val="FF0066"/>
                </a:solidFill>
              </a:rPr>
              <a:t>nó được dùng để làm gì? Nêu ví dụ cụ thể.</a:t>
            </a:r>
          </a:p>
        </p:txBody>
      </p:sp>
      <p:sp>
        <p:nvSpPr>
          <p:cNvPr id="227337" name="AutoShape 9"/>
          <p:cNvSpPr>
            <a:spLocks noChangeArrowheads="1"/>
          </p:cNvSpPr>
          <p:nvPr/>
        </p:nvSpPr>
        <p:spPr bwMode="auto">
          <a:xfrm>
            <a:off x="4114800" y="4953000"/>
            <a:ext cx="3581400" cy="1066800"/>
          </a:xfrm>
          <a:prstGeom prst="cloudCallout">
            <a:avLst>
              <a:gd name="adj1" fmla="val -43750"/>
              <a:gd name="adj2" fmla="val 67111"/>
            </a:avLst>
          </a:prstGeom>
          <a:solidFill>
            <a:schemeClr val="accent1"/>
          </a:solidFill>
          <a:ln w="9525">
            <a:solidFill>
              <a:schemeClr val="tx1"/>
            </a:solidFill>
            <a:round/>
            <a:headEnd/>
            <a:tailEnd/>
          </a:ln>
          <a:effectLst/>
        </p:spPr>
        <p:txBody>
          <a:bodyPr/>
          <a:lstStyle/>
          <a:p>
            <a:pPr algn="ctr"/>
            <a:r>
              <a:rPr lang="en-US" sz="2800" b="1"/>
              <a:t>SGK trang 152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27332"/>
                                        </p:tgtEl>
                                        <p:attrNameLst>
                                          <p:attrName>style.visibility</p:attrName>
                                        </p:attrNameLst>
                                      </p:cBhvr>
                                      <p:to>
                                        <p:strVal val="visible"/>
                                      </p:to>
                                    </p:set>
                                    <p:anim calcmode="lin" valueType="num">
                                      <p:cBhvr>
                                        <p:cTn id="7" dur="1000" fill="hold"/>
                                        <p:tgtEl>
                                          <p:spTgt spid="227332"/>
                                        </p:tgtEl>
                                        <p:attrNameLst>
                                          <p:attrName>ppt_x</p:attrName>
                                        </p:attrNameLst>
                                      </p:cBhvr>
                                      <p:tavLst>
                                        <p:tav tm="0">
                                          <p:val>
                                            <p:strVal val="#ppt_x-.2"/>
                                          </p:val>
                                        </p:tav>
                                        <p:tav tm="100000">
                                          <p:val>
                                            <p:strVal val="#ppt_x"/>
                                          </p:val>
                                        </p:tav>
                                      </p:tavLst>
                                    </p:anim>
                                    <p:anim calcmode="lin" valueType="num">
                                      <p:cBhvr>
                                        <p:cTn id="8" dur="1000" fill="hold"/>
                                        <p:tgtEl>
                                          <p:spTgt spid="22733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733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27337"/>
                                        </p:tgtEl>
                                        <p:attrNameLst>
                                          <p:attrName>style.visibility</p:attrName>
                                        </p:attrNameLst>
                                      </p:cBhvr>
                                      <p:to>
                                        <p:strVal val="visible"/>
                                      </p:to>
                                    </p:set>
                                    <p:anim calcmode="lin" valueType="num">
                                      <p:cBhvr>
                                        <p:cTn id="14" dur="1000" fill="hold"/>
                                        <p:tgtEl>
                                          <p:spTgt spid="227337"/>
                                        </p:tgtEl>
                                        <p:attrNameLst>
                                          <p:attrName>ppt_x</p:attrName>
                                        </p:attrNameLst>
                                      </p:cBhvr>
                                      <p:tavLst>
                                        <p:tav tm="0">
                                          <p:val>
                                            <p:strVal val="#ppt_x-.2"/>
                                          </p:val>
                                        </p:tav>
                                        <p:tav tm="100000">
                                          <p:val>
                                            <p:strVal val="#ppt_x"/>
                                          </p:val>
                                        </p:tav>
                                      </p:tavLst>
                                    </p:anim>
                                    <p:anim calcmode="lin" valueType="num">
                                      <p:cBhvr>
                                        <p:cTn id="15" dur="1000" fill="hold"/>
                                        <p:tgtEl>
                                          <p:spTgt spid="22733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27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2" grpId="0"/>
      <p:bldP spid="2273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196"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64197" name="Picture 5" descr="ANd9GcQahC7FuiAH7FhcGp1ydBp4YRGnPExXVwBBKiYl9DIEO17AuV0d7Nbu9Qg"/>
          <p:cNvPicPr>
            <a:picLocks noChangeAspect="1" noChangeArrowheads="1"/>
          </p:cNvPicPr>
          <p:nvPr/>
        </p:nvPicPr>
        <p:blipFill>
          <a:blip r:embed="rId3"/>
          <a:srcRect/>
          <a:stretch>
            <a:fillRect/>
          </a:stretch>
        </p:blipFill>
        <p:spPr bwMode="auto">
          <a:xfrm>
            <a:off x="0" y="55563"/>
            <a:ext cx="9045575" cy="680243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64196"/>
                                        </p:tgtEl>
                                        <p:attrNameLst>
                                          <p:attrName>style.visibility</p:attrName>
                                        </p:attrNameLst>
                                      </p:cBhvr>
                                      <p:to>
                                        <p:strVal val="visible"/>
                                      </p:to>
                                    </p:set>
                                    <p:animEffect transition="in" filter="randombar(horizontal)">
                                      <p:cBhvr>
                                        <p:cTn id="7" dur="500"/>
                                        <p:tgtEl>
                                          <p:spTgt spid="26419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264197"/>
                                        </p:tgtEl>
                                        <p:attrNameLst>
                                          <p:attrName>style.visibility</p:attrName>
                                        </p:attrNameLst>
                                      </p:cBhvr>
                                      <p:to>
                                        <p:strVal val="visible"/>
                                      </p:to>
                                    </p:set>
                                    <p:animEffect transition="in" filter="barn(inHorizontal)">
                                      <p:cBhvr>
                                        <p:cTn id="12" dur="500"/>
                                        <p:tgtEl>
                                          <p:spTgt spid="264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ext Box 2"/>
          <p:cNvSpPr txBox="1">
            <a:spLocks noChangeArrowheads="1"/>
          </p:cNvSpPr>
          <p:nvPr/>
        </p:nvSpPr>
        <p:spPr bwMode="auto">
          <a:xfrm>
            <a:off x="228600" y="1828800"/>
            <a:ext cx="8534400" cy="519113"/>
          </a:xfrm>
          <a:prstGeom prst="rect">
            <a:avLst/>
          </a:prstGeom>
          <a:noFill/>
          <a:ln w="9525">
            <a:noFill/>
            <a:miter lim="800000"/>
            <a:headEnd/>
            <a:tailEnd/>
          </a:ln>
          <a:effectLst/>
        </p:spPr>
        <p:txBody>
          <a:bodyPr>
            <a:spAutoFit/>
          </a:bodyPr>
          <a:lstStyle/>
          <a:p>
            <a:pPr algn="just"/>
            <a:r>
              <a:rPr lang="en-US" sz="2800" b="1">
                <a:solidFill>
                  <a:srgbClr val="000066"/>
                </a:solidFill>
              </a:rPr>
              <a:t>- Nước ta đã khai thác được cát trắng và muối.</a:t>
            </a:r>
          </a:p>
        </p:txBody>
      </p:sp>
      <p:sp>
        <p:nvSpPr>
          <p:cNvPr id="226307" name="Text Box 3"/>
          <p:cNvSpPr txBox="1">
            <a:spLocks noChangeArrowheads="1"/>
          </p:cNvSpPr>
          <p:nvPr/>
        </p:nvSpPr>
        <p:spPr bwMode="auto">
          <a:xfrm>
            <a:off x="304800" y="990600"/>
            <a:ext cx="8534400" cy="579437"/>
          </a:xfrm>
          <a:prstGeom prst="rect">
            <a:avLst/>
          </a:prstGeom>
          <a:noFill/>
          <a:ln w="9525">
            <a:noFill/>
            <a:miter lim="800000"/>
            <a:headEnd/>
            <a:tailEnd/>
          </a:ln>
          <a:effectLst/>
        </p:spPr>
        <p:txBody>
          <a:bodyPr>
            <a:spAutoFit/>
          </a:bodyPr>
          <a:lstStyle/>
          <a:p>
            <a:pPr algn="just"/>
            <a:r>
              <a:rPr lang="en-US" sz="2800" b="1" dirty="0">
                <a:solidFill>
                  <a:srgbClr val="FF0066"/>
                </a:solidFill>
              </a:rPr>
              <a:t>1. </a:t>
            </a:r>
            <a:r>
              <a:rPr lang="en-US" sz="2800" b="1" dirty="0" err="1">
                <a:solidFill>
                  <a:srgbClr val="FF0066"/>
                </a:solidFill>
              </a:rPr>
              <a:t>Ngoài</a:t>
            </a:r>
            <a:r>
              <a:rPr lang="en-US" sz="2800" b="1" dirty="0">
                <a:solidFill>
                  <a:srgbClr val="FF0066"/>
                </a:solidFill>
              </a:rPr>
              <a:t> </a:t>
            </a:r>
            <a:r>
              <a:rPr lang="en-US" sz="2800" b="1" dirty="0" err="1">
                <a:solidFill>
                  <a:srgbClr val="FF0066"/>
                </a:solidFill>
              </a:rPr>
              <a:t>dầu</a:t>
            </a:r>
            <a:r>
              <a:rPr lang="en-US" sz="2800" b="1" dirty="0">
                <a:solidFill>
                  <a:srgbClr val="FF0066"/>
                </a:solidFill>
              </a:rPr>
              <a:t> </a:t>
            </a:r>
            <a:r>
              <a:rPr lang="en-US" sz="2800" b="1" dirty="0" err="1">
                <a:solidFill>
                  <a:srgbClr val="FF0066"/>
                </a:solidFill>
              </a:rPr>
              <a:t>khí</a:t>
            </a:r>
            <a:r>
              <a:rPr lang="en-US" sz="2800" b="1" dirty="0">
                <a:solidFill>
                  <a:srgbClr val="FF0066"/>
                </a:solidFill>
              </a:rPr>
              <a:t>, </a:t>
            </a:r>
            <a:r>
              <a:rPr lang="en-US" sz="2800" b="1" dirty="0" err="1">
                <a:solidFill>
                  <a:srgbClr val="FF0066"/>
                </a:solidFill>
              </a:rPr>
              <a:t>nước</a:t>
            </a:r>
            <a:r>
              <a:rPr lang="en-US" sz="2800" b="1" dirty="0">
                <a:solidFill>
                  <a:srgbClr val="FF0066"/>
                </a:solidFill>
              </a:rPr>
              <a:t> </a:t>
            </a:r>
            <a:r>
              <a:rPr lang="en-US" sz="2800" b="1" dirty="0" err="1">
                <a:solidFill>
                  <a:srgbClr val="FF0066"/>
                </a:solidFill>
              </a:rPr>
              <a:t>ta</a:t>
            </a:r>
            <a:r>
              <a:rPr lang="en-US" sz="2800" b="1" dirty="0">
                <a:solidFill>
                  <a:srgbClr val="FF0066"/>
                </a:solidFill>
              </a:rPr>
              <a:t> </a:t>
            </a:r>
            <a:r>
              <a:rPr lang="en-US" sz="2800" b="1" dirty="0" err="1">
                <a:solidFill>
                  <a:srgbClr val="FF0066"/>
                </a:solidFill>
              </a:rPr>
              <a:t>khai</a:t>
            </a:r>
            <a:r>
              <a:rPr lang="en-US" sz="2800" b="1" dirty="0">
                <a:solidFill>
                  <a:srgbClr val="FF0066"/>
                </a:solidFill>
              </a:rPr>
              <a:t> </a:t>
            </a:r>
            <a:r>
              <a:rPr lang="en-US" sz="2800" b="1" dirty="0" err="1">
                <a:solidFill>
                  <a:srgbClr val="FF0066"/>
                </a:solidFill>
              </a:rPr>
              <a:t>thác</a:t>
            </a:r>
            <a:r>
              <a:rPr lang="en-US" sz="2800" b="1" dirty="0">
                <a:solidFill>
                  <a:srgbClr val="FF0066"/>
                </a:solidFill>
              </a:rPr>
              <a:t> </a:t>
            </a:r>
            <a:r>
              <a:rPr lang="en-US" sz="2800" b="1" dirty="0" err="1">
                <a:solidFill>
                  <a:srgbClr val="FF0066"/>
                </a:solidFill>
              </a:rPr>
              <a:t>được</a:t>
            </a:r>
            <a:r>
              <a:rPr lang="en-US" sz="2800" b="1" dirty="0">
                <a:solidFill>
                  <a:srgbClr val="FF0066"/>
                </a:solidFill>
              </a:rPr>
              <a:t> </a:t>
            </a:r>
            <a:r>
              <a:rPr lang="en-US" sz="2800" b="1" dirty="0" err="1">
                <a:solidFill>
                  <a:srgbClr val="FF0066"/>
                </a:solidFill>
              </a:rPr>
              <a:t>gì</a:t>
            </a:r>
            <a:r>
              <a:rPr lang="en-US" sz="2800" b="1" dirty="0">
                <a:solidFill>
                  <a:srgbClr val="FF0066"/>
                </a:solidFill>
              </a:rPr>
              <a:t> </a:t>
            </a:r>
            <a:r>
              <a:rPr lang="en-US" sz="2800" b="1" dirty="0" err="1">
                <a:solidFill>
                  <a:srgbClr val="FF0066"/>
                </a:solidFill>
              </a:rPr>
              <a:t>nữa</a:t>
            </a:r>
            <a:r>
              <a:rPr lang="en-US" sz="2800" b="1" dirty="0">
                <a:solidFill>
                  <a:srgbClr val="FF0066"/>
                </a:solidFill>
              </a:rPr>
              <a:t>?</a:t>
            </a:r>
            <a:r>
              <a:rPr lang="en-US" sz="3200" b="1" dirty="0"/>
              <a:t> </a:t>
            </a:r>
          </a:p>
        </p:txBody>
      </p:sp>
      <p:sp>
        <p:nvSpPr>
          <p:cNvPr id="226308" name="Text Box 4"/>
          <p:cNvSpPr txBox="1">
            <a:spLocks noChangeArrowheads="1"/>
          </p:cNvSpPr>
          <p:nvPr/>
        </p:nvSpPr>
        <p:spPr bwMode="auto">
          <a:xfrm>
            <a:off x="304800" y="2514600"/>
            <a:ext cx="8534400" cy="946150"/>
          </a:xfrm>
          <a:prstGeom prst="rect">
            <a:avLst/>
          </a:prstGeom>
          <a:noFill/>
          <a:ln w="9525">
            <a:noFill/>
            <a:miter lim="800000"/>
            <a:headEnd/>
            <a:tailEnd/>
          </a:ln>
          <a:effectLst/>
        </p:spPr>
        <p:txBody>
          <a:bodyPr>
            <a:spAutoFit/>
          </a:bodyPr>
          <a:lstStyle/>
          <a:p>
            <a:pPr algn="just"/>
            <a:r>
              <a:rPr lang="en-US" sz="2800" b="1" dirty="0">
                <a:solidFill>
                  <a:srgbClr val="FF0066"/>
                </a:solidFill>
              </a:rPr>
              <a:t>2. </a:t>
            </a:r>
            <a:r>
              <a:rPr lang="en-US" sz="2800" b="1" dirty="0" err="1">
                <a:solidFill>
                  <a:srgbClr val="FF0066"/>
                </a:solidFill>
              </a:rPr>
              <a:t>Khai</a:t>
            </a:r>
            <a:r>
              <a:rPr lang="en-US" sz="2800" b="1" dirty="0">
                <a:solidFill>
                  <a:srgbClr val="FF0066"/>
                </a:solidFill>
              </a:rPr>
              <a:t> </a:t>
            </a:r>
            <a:r>
              <a:rPr lang="en-US" sz="2800" b="1" dirty="0" err="1">
                <a:solidFill>
                  <a:srgbClr val="FF0066"/>
                </a:solidFill>
              </a:rPr>
              <a:t>thác</a:t>
            </a:r>
            <a:r>
              <a:rPr lang="en-US" sz="1600" dirty="0"/>
              <a:t> </a:t>
            </a:r>
            <a:r>
              <a:rPr lang="en-US" sz="2800" b="1" dirty="0" err="1">
                <a:solidFill>
                  <a:srgbClr val="FF0066"/>
                </a:solidFill>
              </a:rPr>
              <a:t>nó</a:t>
            </a:r>
            <a:r>
              <a:rPr lang="en-US" sz="2800" b="1" dirty="0">
                <a:solidFill>
                  <a:srgbClr val="FF0066"/>
                </a:solidFill>
              </a:rPr>
              <a:t> </a:t>
            </a:r>
            <a:r>
              <a:rPr lang="en-US" sz="2800" b="1" dirty="0" err="1">
                <a:solidFill>
                  <a:srgbClr val="FF0066"/>
                </a:solidFill>
              </a:rPr>
              <a:t>được</a:t>
            </a:r>
            <a:r>
              <a:rPr lang="en-US" sz="2800" b="1" dirty="0">
                <a:solidFill>
                  <a:srgbClr val="FF0066"/>
                </a:solidFill>
              </a:rPr>
              <a:t> </a:t>
            </a:r>
            <a:r>
              <a:rPr lang="en-US" sz="2800" b="1" dirty="0" err="1">
                <a:solidFill>
                  <a:srgbClr val="FF0066"/>
                </a:solidFill>
              </a:rPr>
              <a:t>ứng</a:t>
            </a:r>
            <a:r>
              <a:rPr lang="en-US" sz="2800" b="1" dirty="0">
                <a:solidFill>
                  <a:srgbClr val="FF0066"/>
                </a:solidFill>
              </a:rPr>
              <a:t> </a:t>
            </a:r>
            <a:r>
              <a:rPr lang="en-US" sz="2800" b="1" dirty="0" err="1">
                <a:solidFill>
                  <a:srgbClr val="FF0066"/>
                </a:solidFill>
              </a:rPr>
              <a:t>dụng</a:t>
            </a:r>
            <a:r>
              <a:rPr lang="en-US" sz="2800" b="1" dirty="0">
                <a:solidFill>
                  <a:srgbClr val="FF0066"/>
                </a:solidFill>
              </a:rPr>
              <a:t> </a:t>
            </a:r>
            <a:r>
              <a:rPr lang="en-US" sz="2800" b="1" dirty="0" err="1">
                <a:solidFill>
                  <a:srgbClr val="FF0066"/>
                </a:solidFill>
              </a:rPr>
              <a:t>để</a:t>
            </a:r>
            <a:r>
              <a:rPr lang="en-US" sz="2800" b="1" dirty="0">
                <a:solidFill>
                  <a:srgbClr val="FF0066"/>
                </a:solidFill>
              </a:rPr>
              <a:t> </a:t>
            </a:r>
            <a:r>
              <a:rPr lang="en-US" sz="2800" b="1" dirty="0" err="1">
                <a:solidFill>
                  <a:srgbClr val="FF0066"/>
                </a:solidFill>
              </a:rPr>
              <a:t>làm</a:t>
            </a:r>
            <a:r>
              <a:rPr lang="en-US" sz="2800" b="1" dirty="0">
                <a:solidFill>
                  <a:srgbClr val="FF0066"/>
                </a:solidFill>
              </a:rPr>
              <a:t> </a:t>
            </a:r>
            <a:r>
              <a:rPr lang="en-US" sz="2800" b="1" dirty="0" err="1">
                <a:solidFill>
                  <a:srgbClr val="FF0066"/>
                </a:solidFill>
              </a:rPr>
              <a:t>gì</a:t>
            </a:r>
            <a:r>
              <a:rPr lang="en-US" sz="2800" b="1" dirty="0">
                <a:solidFill>
                  <a:srgbClr val="FF0066"/>
                </a:solidFill>
              </a:rPr>
              <a:t>? </a:t>
            </a:r>
            <a:r>
              <a:rPr lang="en-US" sz="2800" b="1" dirty="0" err="1">
                <a:solidFill>
                  <a:srgbClr val="FF0066"/>
                </a:solidFill>
              </a:rPr>
              <a:t>Nêu</a:t>
            </a:r>
            <a:r>
              <a:rPr lang="en-US" sz="2800" b="1" dirty="0">
                <a:solidFill>
                  <a:srgbClr val="FF0066"/>
                </a:solidFill>
              </a:rPr>
              <a:t> </a:t>
            </a:r>
            <a:r>
              <a:rPr lang="en-US" sz="2800" b="1" dirty="0" err="1">
                <a:solidFill>
                  <a:srgbClr val="FF0066"/>
                </a:solidFill>
              </a:rPr>
              <a:t>ví</a:t>
            </a:r>
            <a:r>
              <a:rPr lang="en-US" sz="2800" b="1" dirty="0">
                <a:solidFill>
                  <a:srgbClr val="FF0066"/>
                </a:solidFill>
              </a:rPr>
              <a:t> </a:t>
            </a:r>
            <a:r>
              <a:rPr lang="en-US" sz="2800" b="1" dirty="0" err="1">
                <a:solidFill>
                  <a:srgbClr val="FF0066"/>
                </a:solidFill>
              </a:rPr>
              <a:t>dụ</a:t>
            </a:r>
            <a:r>
              <a:rPr lang="en-US" sz="2800" b="1" dirty="0">
                <a:solidFill>
                  <a:srgbClr val="FF0066"/>
                </a:solidFill>
              </a:rPr>
              <a:t> </a:t>
            </a:r>
            <a:r>
              <a:rPr lang="en-US" sz="2800" b="1" dirty="0" err="1">
                <a:solidFill>
                  <a:srgbClr val="FF0066"/>
                </a:solidFill>
              </a:rPr>
              <a:t>cụ</a:t>
            </a:r>
            <a:r>
              <a:rPr lang="en-US" sz="2800" b="1" dirty="0">
                <a:solidFill>
                  <a:srgbClr val="FF0066"/>
                </a:solidFill>
              </a:rPr>
              <a:t> </a:t>
            </a:r>
            <a:r>
              <a:rPr lang="en-US" sz="2800" b="1" dirty="0" err="1">
                <a:solidFill>
                  <a:srgbClr val="FF0066"/>
                </a:solidFill>
              </a:rPr>
              <a:t>thể</a:t>
            </a:r>
            <a:r>
              <a:rPr lang="en-US" sz="2800" b="1" dirty="0">
                <a:solidFill>
                  <a:srgbClr val="FF0066"/>
                </a:solidFill>
              </a:rPr>
              <a:t>.</a:t>
            </a:r>
          </a:p>
        </p:txBody>
      </p:sp>
      <p:sp>
        <p:nvSpPr>
          <p:cNvPr id="226309" name="Text Box 5"/>
          <p:cNvSpPr txBox="1">
            <a:spLocks noChangeArrowheads="1"/>
          </p:cNvSpPr>
          <p:nvPr/>
        </p:nvSpPr>
        <p:spPr bwMode="auto">
          <a:xfrm>
            <a:off x="304800" y="3657600"/>
            <a:ext cx="8534400" cy="946150"/>
          </a:xfrm>
          <a:prstGeom prst="rect">
            <a:avLst/>
          </a:prstGeom>
          <a:noFill/>
          <a:ln w="9525">
            <a:noFill/>
            <a:miter lim="800000"/>
            <a:headEnd/>
            <a:tailEnd/>
          </a:ln>
          <a:effectLst/>
        </p:spPr>
        <p:txBody>
          <a:bodyPr>
            <a:spAutoFit/>
          </a:bodyPr>
          <a:lstStyle/>
          <a:p>
            <a:pPr algn="just"/>
            <a:r>
              <a:rPr lang="en-US" sz="2800" b="1" dirty="0">
                <a:solidFill>
                  <a:srgbClr val="000066"/>
                </a:solidFill>
              </a:rPr>
              <a:t>- </a:t>
            </a:r>
            <a:r>
              <a:rPr lang="en-US" sz="2800" b="1" dirty="0" err="1">
                <a:solidFill>
                  <a:srgbClr val="000066"/>
                </a:solidFill>
              </a:rPr>
              <a:t>Khai</a:t>
            </a:r>
            <a:r>
              <a:rPr lang="en-US" sz="2800" b="1" dirty="0">
                <a:solidFill>
                  <a:srgbClr val="000066"/>
                </a:solidFill>
              </a:rPr>
              <a:t> </a:t>
            </a:r>
            <a:r>
              <a:rPr lang="en-US" sz="2800" b="1" dirty="0" err="1">
                <a:solidFill>
                  <a:srgbClr val="000066"/>
                </a:solidFill>
              </a:rPr>
              <a:t>thác</a:t>
            </a:r>
            <a:r>
              <a:rPr lang="en-US" sz="2800" b="1" dirty="0">
                <a:solidFill>
                  <a:srgbClr val="000066"/>
                </a:solidFill>
              </a:rPr>
              <a:t> </a:t>
            </a:r>
            <a:r>
              <a:rPr lang="en-US" sz="2800" b="1" dirty="0" err="1">
                <a:solidFill>
                  <a:srgbClr val="000066"/>
                </a:solidFill>
              </a:rPr>
              <a:t>cát</a:t>
            </a:r>
            <a:r>
              <a:rPr lang="en-US" sz="2800" b="1" dirty="0">
                <a:solidFill>
                  <a:srgbClr val="000066"/>
                </a:solidFill>
              </a:rPr>
              <a:t> </a:t>
            </a:r>
            <a:r>
              <a:rPr lang="en-US" sz="2800" b="1" dirty="0" err="1">
                <a:solidFill>
                  <a:srgbClr val="000066"/>
                </a:solidFill>
              </a:rPr>
              <a:t>trắng</a:t>
            </a:r>
            <a:r>
              <a:rPr lang="en-US" sz="2800" b="1" dirty="0">
                <a:solidFill>
                  <a:srgbClr val="000066"/>
                </a:solidFill>
              </a:rPr>
              <a:t> </a:t>
            </a:r>
            <a:r>
              <a:rPr lang="en-US" sz="2800" b="1" dirty="0" err="1">
                <a:solidFill>
                  <a:srgbClr val="000066"/>
                </a:solidFill>
              </a:rPr>
              <a:t>để</a:t>
            </a:r>
            <a:r>
              <a:rPr lang="en-US" sz="2800" b="1" dirty="0">
                <a:solidFill>
                  <a:srgbClr val="000066"/>
                </a:solidFill>
              </a:rPr>
              <a:t> </a:t>
            </a:r>
            <a:r>
              <a:rPr lang="en-US" sz="2800" b="1" dirty="0" err="1">
                <a:solidFill>
                  <a:srgbClr val="000066"/>
                </a:solidFill>
              </a:rPr>
              <a:t>phục</a:t>
            </a:r>
            <a:r>
              <a:rPr lang="en-US" sz="2800" b="1" dirty="0">
                <a:solidFill>
                  <a:srgbClr val="000066"/>
                </a:solidFill>
              </a:rPr>
              <a:t> </a:t>
            </a:r>
            <a:r>
              <a:rPr lang="en-US" sz="2800" b="1" dirty="0" err="1">
                <a:solidFill>
                  <a:srgbClr val="000066"/>
                </a:solidFill>
              </a:rPr>
              <a:t>vụ</a:t>
            </a:r>
            <a:r>
              <a:rPr lang="en-US" sz="2800" b="1" dirty="0">
                <a:solidFill>
                  <a:srgbClr val="000066"/>
                </a:solidFill>
              </a:rPr>
              <a:t> </a:t>
            </a:r>
            <a:r>
              <a:rPr lang="en-US" sz="2800" b="1" dirty="0" err="1">
                <a:solidFill>
                  <a:srgbClr val="000066"/>
                </a:solidFill>
              </a:rPr>
              <a:t>nhu</a:t>
            </a:r>
            <a:r>
              <a:rPr lang="en-US" sz="2800" b="1" dirty="0">
                <a:solidFill>
                  <a:srgbClr val="000066"/>
                </a:solidFill>
              </a:rPr>
              <a:t> </a:t>
            </a:r>
            <a:r>
              <a:rPr lang="en-US" sz="2800" b="1" dirty="0" err="1">
                <a:solidFill>
                  <a:srgbClr val="000066"/>
                </a:solidFill>
              </a:rPr>
              <a:t>cầu</a:t>
            </a:r>
            <a:r>
              <a:rPr lang="en-US" sz="2800" b="1" dirty="0">
                <a:solidFill>
                  <a:srgbClr val="000066"/>
                </a:solidFill>
              </a:rPr>
              <a:t> </a:t>
            </a:r>
            <a:r>
              <a:rPr lang="en-US" sz="2800" b="1" dirty="0" err="1">
                <a:solidFill>
                  <a:srgbClr val="000066"/>
                </a:solidFill>
              </a:rPr>
              <a:t>trong</a:t>
            </a:r>
            <a:r>
              <a:rPr lang="en-US" sz="2800" b="1" dirty="0">
                <a:solidFill>
                  <a:srgbClr val="000066"/>
                </a:solidFill>
              </a:rPr>
              <a:t> </a:t>
            </a:r>
            <a:r>
              <a:rPr lang="en-US" sz="2800" b="1" dirty="0" err="1">
                <a:solidFill>
                  <a:srgbClr val="000066"/>
                </a:solidFill>
              </a:rPr>
              <a:t>nước</a:t>
            </a:r>
            <a:r>
              <a:rPr lang="en-US" sz="2800" b="1" dirty="0">
                <a:solidFill>
                  <a:srgbClr val="000066"/>
                </a:solidFill>
              </a:rPr>
              <a:t> </a:t>
            </a:r>
            <a:r>
              <a:rPr lang="en-US" sz="2800" b="1" dirty="0" err="1">
                <a:solidFill>
                  <a:srgbClr val="000066"/>
                </a:solidFill>
              </a:rPr>
              <a:t>và</a:t>
            </a:r>
            <a:r>
              <a:rPr lang="en-US" sz="2800" b="1" dirty="0">
                <a:solidFill>
                  <a:srgbClr val="000066"/>
                </a:solidFill>
              </a:rPr>
              <a:t> </a:t>
            </a:r>
            <a:r>
              <a:rPr lang="en-US" sz="2800" b="1" dirty="0" err="1">
                <a:solidFill>
                  <a:srgbClr val="000066"/>
                </a:solidFill>
              </a:rPr>
              <a:t>xuất</a:t>
            </a:r>
            <a:r>
              <a:rPr lang="en-US" sz="2800" b="1" dirty="0">
                <a:solidFill>
                  <a:srgbClr val="000066"/>
                </a:solidFill>
              </a:rPr>
              <a:t> </a:t>
            </a:r>
            <a:r>
              <a:rPr lang="en-US" sz="2800" b="1" dirty="0" err="1">
                <a:solidFill>
                  <a:srgbClr val="000066"/>
                </a:solidFill>
              </a:rPr>
              <a:t>khẩu</a:t>
            </a:r>
            <a:r>
              <a:rPr lang="en-US" sz="2800" b="1" dirty="0">
                <a:solidFill>
                  <a:srgbClr val="000066"/>
                </a:solidFill>
              </a:rPr>
              <a:t>.</a:t>
            </a:r>
          </a:p>
        </p:txBody>
      </p:sp>
      <p:sp>
        <p:nvSpPr>
          <p:cNvPr id="226313" name="Text Box 9"/>
          <p:cNvSpPr txBox="1">
            <a:spLocks noChangeArrowheads="1"/>
          </p:cNvSpPr>
          <p:nvPr/>
        </p:nvSpPr>
        <p:spPr bwMode="auto">
          <a:xfrm>
            <a:off x="228600" y="4724400"/>
            <a:ext cx="8534400" cy="946150"/>
          </a:xfrm>
          <a:prstGeom prst="rect">
            <a:avLst/>
          </a:prstGeom>
          <a:noFill/>
          <a:ln w="9525">
            <a:noFill/>
            <a:miter lim="800000"/>
            <a:headEnd/>
            <a:tailEnd/>
          </a:ln>
          <a:effectLst/>
        </p:spPr>
        <p:txBody>
          <a:bodyPr>
            <a:spAutoFit/>
          </a:bodyPr>
          <a:lstStyle/>
          <a:p>
            <a:pPr algn="just"/>
            <a:r>
              <a:rPr lang="en-US" sz="2800" b="1" dirty="0">
                <a:solidFill>
                  <a:srgbClr val="000066"/>
                </a:solidFill>
              </a:rPr>
              <a:t>+ </a:t>
            </a:r>
            <a:r>
              <a:rPr lang="en-US" sz="2800" b="1" dirty="0" err="1">
                <a:solidFill>
                  <a:srgbClr val="000066"/>
                </a:solidFill>
              </a:rPr>
              <a:t>Cát</a:t>
            </a:r>
            <a:r>
              <a:rPr lang="en-US" sz="2800" b="1" dirty="0">
                <a:solidFill>
                  <a:srgbClr val="000066"/>
                </a:solidFill>
              </a:rPr>
              <a:t> </a:t>
            </a:r>
            <a:r>
              <a:rPr lang="en-US" sz="2800" b="1" dirty="0" err="1">
                <a:solidFill>
                  <a:srgbClr val="000066"/>
                </a:solidFill>
              </a:rPr>
              <a:t>trắng</a:t>
            </a:r>
            <a:r>
              <a:rPr lang="en-US" sz="2800" b="1" dirty="0">
                <a:solidFill>
                  <a:srgbClr val="000066"/>
                </a:solidFill>
              </a:rPr>
              <a:t> </a:t>
            </a:r>
            <a:r>
              <a:rPr lang="en-US" sz="2800" b="1" dirty="0" err="1">
                <a:solidFill>
                  <a:srgbClr val="000066"/>
                </a:solidFill>
              </a:rPr>
              <a:t>làm</a:t>
            </a:r>
            <a:r>
              <a:rPr lang="en-US" sz="2800" b="1" dirty="0">
                <a:solidFill>
                  <a:srgbClr val="000066"/>
                </a:solidFill>
              </a:rPr>
              <a:t> </a:t>
            </a:r>
            <a:r>
              <a:rPr lang="en-US" sz="2800" b="1" dirty="0" err="1">
                <a:solidFill>
                  <a:srgbClr val="000066"/>
                </a:solidFill>
              </a:rPr>
              <a:t>nguyên</a:t>
            </a:r>
            <a:r>
              <a:rPr lang="en-US" sz="2800" b="1" dirty="0">
                <a:solidFill>
                  <a:srgbClr val="000066"/>
                </a:solidFill>
              </a:rPr>
              <a:t> </a:t>
            </a:r>
            <a:r>
              <a:rPr lang="en-US" sz="2800" b="1" dirty="0" err="1">
                <a:solidFill>
                  <a:srgbClr val="000066"/>
                </a:solidFill>
              </a:rPr>
              <a:t>liệu</a:t>
            </a:r>
            <a:r>
              <a:rPr lang="en-US" sz="2800" b="1" dirty="0">
                <a:solidFill>
                  <a:srgbClr val="000066"/>
                </a:solidFill>
              </a:rPr>
              <a:t> </a:t>
            </a:r>
            <a:r>
              <a:rPr lang="en-US" sz="2800" b="1" dirty="0" err="1">
                <a:solidFill>
                  <a:srgbClr val="000066"/>
                </a:solidFill>
              </a:rPr>
              <a:t>cho</a:t>
            </a:r>
            <a:r>
              <a:rPr lang="en-US" sz="2800" b="1" dirty="0">
                <a:solidFill>
                  <a:srgbClr val="000066"/>
                </a:solidFill>
              </a:rPr>
              <a:t> </a:t>
            </a:r>
            <a:r>
              <a:rPr lang="en-US" sz="2800" b="1" dirty="0" err="1">
                <a:solidFill>
                  <a:srgbClr val="000066"/>
                </a:solidFill>
              </a:rPr>
              <a:t>công</a:t>
            </a:r>
            <a:r>
              <a:rPr lang="en-US" sz="2800" b="1" dirty="0">
                <a:solidFill>
                  <a:srgbClr val="000066"/>
                </a:solidFill>
              </a:rPr>
              <a:t> </a:t>
            </a:r>
            <a:r>
              <a:rPr lang="en-US" sz="2800" b="1" dirty="0" err="1">
                <a:solidFill>
                  <a:srgbClr val="000066"/>
                </a:solidFill>
              </a:rPr>
              <a:t>nghiệp</a:t>
            </a:r>
            <a:r>
              <a:rPr lang="en-US" sz="2800" b="1" dirty="0">
                <a:solidFill>
                  <a:srgbClr val="000066"/>
                </a:solidFill>
              </a:rPr>
              <a:t> </a:t>
            </a:r>
            <a:r>
              <a:rPr lang="en-US" sz="2800" b="1" dirty="0" err="1">
                <a:solidFill>
                  <a:srgbClr val="000066"/>
                </a:solidFill>
              </a:rPr>
              <a:t>thủy</a:t>
            </a:r>
            <a:r>
              <a:rPr lang="en-US" sz="2800" b="1" dirty="0">
                <a:solidFill>
                  <a:srgbClr val="000066"/>
                </a:solidFill>
              </a:rPr>
              <a:t> </a:t>
            </a:r>
            <a:r>
              <a:rPr lang="en-US" sz="2800" b="1" dirty="0" err="1">
                <a:solidFill>
                  <a:srgbClr val="000066"/>
                </a:solidFill>
              </a:rPr>
              <a:t>tinh</a:t>
            </a:r>
            <a:r>
              <a:rPr lang="en-US" sz="2800" b="1" dirty="0">
                <a:solidFill>
                  <a:srgbClr val="000066"/>
                </a:solidFill>
              </a:rPr>
              <a:t>.</a:t>
            </a:r>
          </a:p>
        </p:txBody>
      </p:sp>
      <p:sp>
        <p:nvSpPr>
          <p:cNvPr id="226314" name="Text Box 10"/>
          <p:cNvSpPr txBox="1">
            <a:spLocks noChangeArrowheads="1"/>
          </p:cNvSpPr>
          <p:nvPr/>
        </p:nvSpPr>
        <p:spPr bwMode="auto">
          <a:xfrm>
            <a:off x="304800" y="5715000"/>
            <a:ext cx="8534400" cy="519112"/>
          </a:xfrm>
          <a:prstGeom prst="rect">
            <a:avLst/>
          </a:prstGeom>
          <a:noFill/>
          <a:ln w="9525">
            <a:noFill/>
            <a:miter lim="800000"/>
            <a:headEnd/>
            <a:tailEnd/>
          </a:ln>
          <a:effectLst/>
        </p:spPr>
        <p:txBody>
          <a:bodyPr>
            <a:spAutoFit/>
          </a:bodyPr>
          <a:lstStyle/>
          <a:p>
            <a:pPr algn="just"/>
            <a:r>
              <a:rPr lang="en-US" sz="2800" b="1" dirty="0">
                <a:solidFill>
                  <a:srgbClr val="000066"/>
                </a:solidFill>
              </a:rPr>
              <a:t>+ </a:t>
            </a:r>
            <a:r>
              <a:rPr lang="en-US" sz="2800" b="1" dirty="0" err="1">
                <a:solidFill>
                  <a:srgbClr val="000066"/>
                </a:solidFill>
              </a:rPr>
              <a:t>Muối</a:t>
            </a:r>
            <a:r>
              <a:rPr lang="en-US" sz="2800" b="1" dirty="0">
                <a:solidFill>
                  <a:srgbClr val="000066"/>
                </a:solidFill>
              </a:rPr>
              <a:t> </a:t>
            </a:r>
            <a:r>
              <a:rPr lang="en-US" sz="2800" b="1" dirty="0" err="1">
                <a:solidFill>
                  <a:srgbClr val="000066"/>
                </a:solidFill>
              </a:rPr>
              <a:t>làm</a:t>
            </a:r>
            <a:r>
              <a:rPr lang="en-US" sz="2800" b="1" dirty="0">
                <a:solidFill>
                  <a:srgbClr val="000066"/>
                </a:solidFill>
              </a:rPr>
              <a:t> </a:t>
            </a:r>
            <a:r>
              <a:rPr lang="en-US" sz="2800" b="1" dirty="0" err="1">
                <a:solidFill>
                  <a:srgbClr val="000066"/>
                </a:solidFill>
              </a:rPr>
              <a:t>muối</a:t>
            </a:r>
            <a:r>
              <a:rPr lang="en-US" sz="2800" b="1" dirty="0">
                <a:solidFill>
                  <a:srgbClr val="000066"/>
                </a:solidFill>
              </a:rPr>
              <a:t> </a:t>
            </a:r>
            <a:r>
              <a:rPr lang="en-US" sz="2800" b="1" dirty="0" err="1">
                <a:solidFill>
                  <a:srgbClr val="000066"/>
                </a:solidFill>
              </a:rPr>
              <a:t>Iốt</a:t>
            </a:r>
            <a:r>
              <a:rPr lang="en-US" sz="2800" b="1" dirty="0">
                <a:solidFill>
                  <a:srgbClr val="000066"/>
                </a:solidFill>
              </a:rPr>
              <a:t>, </a:t>
            </a:r>
            <a:r>
              <a:rPr lang="en-US" sz="2800" b="1" dirty="0" err="1">
                <a:solidFill>
                  <a:srgbClr val="000066"/>
                </a:solidFill>
              </a:rPr>
              <a:t>ướp</a:t>
            </a:r>
            <a:r>
              <a:rPr lang="en-US" sz="2800" b="1" dirty="0">
                <a:solidFill>
                  <a:srgbClr val="000066"/>
                </a:solidFill>
              </a:rPr>
              <a:t> </a:t>
            </a:r>
            <a:r>
              <a:rPr lang="en-US" sz="2800" b="1" dirty="0" err="1">
                <a:solidFill>
                  <a:srgbClr val="000066"/>
                </a:solidFill>
              </a:rPr>
              <a:t>cá</a:t>
            </a:r>
            <a:r>
              <a:rPr lang="en-US" sz="2800" b="1" dirty="0">
                <a:solidFill>
                  <a:srgbClr val="000066"/>
                </a:solid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26306"/>
                                        </p:tgtEl>
                                        <p:attrNameLst>
                                          <p:attrName>style.visibility</p:attrName>
                                        </p:attrNameLst>
                                      </p:cBhvr>
                                      <p:to>
                                        <p:strVal val="visible"/>
                                      </p:to>
                                    </p:set>
                                    <p:animEffect transition="in" filter="wedge">
                                      <p:cBhvr>
                                        <p:cTn id="7" dur="2000"/>
                                        <p:tgtEl>
                                          <p:spTgt spid="22630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26308"/>
                                        </p:tgtEl>
                                        <p:attrNameLst>
                                          <p:attrName>style.visibility</p:attrName>
                                        </p:attrNameLst>
                                      </p:cBhvr>
                                      <p:to>
                                        <p:strVal val="visible"/>
                                      </p:to>
                                    </p:set>
                                    <p:animEffect transition="in" filter="circle(in)">
                                      <p:cBhvr>
                                        <p:cTn id="12" dur="2000"/>
                                        <p:tgtEl>
                                          <p:spTgt spid="22630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6309"/>
                                        </p:tgtEl>
                                        <p:attrNameLst>
                                          <p:attrName>style.visibility</p:attrName>
                                        </p:attrNameLst>
                                      </p:cBhvr>
                                      <p:to>
                                        <p:strVal val="visible"/>
                                      </p:to>
                                    </p:set>
                                    <p:animEffect transition="in" filter="fade">
                                      <p:cBhvr>
                                        <p:cTn id="17" dur="2000"/>
                                        <p:tgtEl>
                                          <p:spTgt spid="22630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26313"/>
                                        </p:tgtEl>
                                        <p:attrNameLst>
                                          <p:attrName>style.visibility</p:attrName>
                                        </p:attrNameLst>
                                      </p:cBhvr>
                                      <p:to>
                                        <p:strVal val="visible"/>
                                      </p:to>
                                    </p:set>
                                    <p:animEffect transition="in" filter="fade">
                                      <p:cBhvr>
                                        <p:cTn id="22" dur="1000"/>
                                        <p:tgtEl>
                                          <p:spTgt spid="226313"/>
                                        </p:tgtEl>
                                      </p:cBhvr>
                                    </p:animEffect>
                                    <p:anim calcmode="lin" valueType="num">
                                      <p:cBhvr>
                                        <p:cTn id="23" dur="1000" fill="hold"/>
                                        <p:tgtEl>
                                          <p:spTgt spid="226313"/>
                                        </p:tgtEl>
                                        <p:attrNameLst>
                                          <p:attrName>ppt_x</p:attrName>
                                        </p:attrNameLst>
                                      </p:cBhvr>
                                      <p:tavLst>
                                        <p:tav tm="0">
                                          <p:val>
                                            <p:strVal val="#ppt_x"/>
                                          </p:val>
                                        </p:tav>
                                        <p:tav tm="100000">
                                          <p:val>
                                            <p:strVal val="#ppt_x"/>
                                          </p:val>
                                        </p:tav>
                                      </p:tavLst>
                                    </p:anim>
                                    <p:anim calcmode="lin" valueType="num">
                                      <p:cBhvr>
                                        <p:cTn id="24" dur="1000" fill="hold"/>
                                        <p:tgtEl>
                                          <p:spTgt spid="2263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226314"/>
                                        </p:tgtEl>
                                        <p:attrNameLst>
                                          <p:attrName>style.visibility</p:attrName>
                                        </p:attrNameLst>
                                      </p:cBhvr>
                                      <p:to>
                                        <p:strVal val="visible"/>
                                      </p:to>
                                    </p:set>
                                    <p:anim calcmode="lin" valueType="num">
                                      <p:cBhvr>
                                        <p:cTn id="29" dur="500" fill="hold"/>
                                        <p:tgtEl>
                                          <p:spTgt spid="226314"/>
                                        </p:tgtEl>
                                        <p:attrNameLst>
                                          <p:attrName>ppt_w</p:attrName>
                                        </p:attrNameLst>
                                      </p:cBhvr>
                                      <p:tavLst>
                                        <p:tav tm="0">
                                          <p:val>
                                            <p:fltVal val="0"/>
                                          </p:val>
                                        </p:tav>
                                        <p:tav tm="100000">
                                          <p:val>
                                            <p:strVal val="#ppt_w"/>
                                          </p:val>
                                        </p:tav>
                                      </p:tavLst>
                                    </p:anim>
                                    <p:anim calcmode="lin" valueType="num">
                                      <p:cBhvr>
                                        <p:cTn id="30" dur="500" fill="hold"/>
                                        <p:tgtEl>
                                          <p:spTgt spid="2263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6" grpId="0"/>
      <p:bldP spid="226308" grpId="0"/>
      <p:bldP spid="226309" grpId="0"/>
      <p:bldP spid="226313" grpId="0"/>
      <p:bldP spid="226314" grpId="0"/>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1314049"/>
  <p:tag name="VIOLETTITLE" val="Khai thác khoáng sản và hải sản ở vùng biển VIệt Nam"/>
  <p:tag name="VIOLETLESSON" val="26"/>
  <p:tag name="VIOLETCATID" val="8048922"/>
  <p:tag name="VIOLETSUBJECT" val="Địa lý 4"/>
  <p:tag name="VIOLETSOURCE" val="ST"/>
  <p:tag name="VIOLETAUTHORID" val="1075795"/>
  <p:tag name="VIOLETAUTHORNAME" val="Lê Quang Dương"/>
  <p:tag name="VIOLETAUTHORAVATAR" val="1075795.jpg"/>
  <p:tag name="VIOLETAUTHORADDRESS" val="Trường THCS Thủy Phù - Thừa Thiên Huế"/>
  <p:tag name="VIOLETAUTHORHOMEPAGE" val="http://lequangduong.violet.vn"/>
  <p:tag name="VIOLETDATE" val="2012-04-27 15:38:51"/>
  <p:tag name="VIOLETHIT" val="468"/>
  <p:tag name="VIOLETLIKE" val="0"/>
  <p:tag name="MMPROD_NEXTUNIQUEID" val="10012"/>
  <p:tag name="MMPROD_UIDATA" val="&lt;database version=&quot;7.0&quot;&gt;&lt;object type=&quot;1&quot; unique_id=&quot;10001&quot;&gt;&lt;object type=&quot;8&quot; unique_id=&quot;10462&quot;&gt;&lt;/object&gt;&lt;object type=&quot;2&quot; unique_id=&quot;10463&quot;&gt;&lt;object type=&quot;3&quot; unique_id=&quot;10464&quot;&gt;&lt;property id=&quot;20148&quot; value=&quot;5&quot;/&gt;&lt;property id=&quot;20300&quot; value=&quot;Slide 1&quot;/&gt;&lt;property id=&quot;20307&quot; value=&quot;401&quot;/&gt;&lt;/object&gt;&lt;object type=&quot;3&quot; unique_id=&quot;10465&quot;&gt;&lt;property id=&quot;20148&quot; value=&quot;5&quot;/&gt;&lt;property id=&quot;20300&quot; value=&quot;Slide 2&quot;/&gt;&lt;property id=&quot;20307&quot; value=&quot;274&quot;/&gt;&lt;/object&gt;&lt;object type=&quot;3&quot; unique_id=&quot;10466&quot;&gt;&lt;property id=&quot;20148&quot; value=&quot;5&quot;/&gt;&lt;property id=&quot;20300&quot; value=&quot;Slide 3&quot;/&gt;&lt;property id=&quot;20307&quot; value=&quot;376&quot;/&gt;&lt;/object&gt;&lt;object type=&quot;3&quot; unique_id=&quot;10467&quot;&gt;&lt;property id=&quot;20148&quot; value=&quot;5&quot;/&gt;&lt;property id=&quot;20300&quot; value=&quot;Slide 4&quot;/&gt;&lt;property id=&quot;20307&quot; value=&quot;377&quot;/&gt;&lt;/object&gt;&lt;object type=&quot;3&quot; unique_id=&quot;10468&quot;&gt;&lt;property id=&quot;20148&quot; value=&quot;5&quot;/&gt;&lt;property id=&quot;20300&quot; value=&quot;Slide 5&quot;/&gt;&lt;property id=&quot;20307&quot; value=&quot;380&quot;/&gt;&lt;/object&gt;&lt;object type=&quot;3&quot; unique_id=&quot;10469&quot;&gt;&lt;property id=&quot;20148&quot; value=&quot;5&quot;/&gt;&lt;property id=&quot;20300&quot; value=&quot;Slide 6&quot;/&gt;&lt;property id=&quot;20307&quot; value=&quot;379&quot;/&gt;&lt;/object&gt;&lt;object type=&quot;3&quot; unique_id=&quot;10470&quot;&gt;&lt;property id=&quot;20148&quot; value=&quot;5&quot;/&gt;&lt;property id=&quot;20300&quot; value=&quot;Slide 7&quot;/&gt;&lt;property id=&quot;20307&quot; value=&quot;385&quot;/&gt;&lt;/object&gt;&lt;object type=&quot;3&quot; unique_id=&quot;10471&quot;&gt;&lt;property id=&quot;20148&quot; value=&quot;5&quot;/&gt;&lt;property id=&quot;20300&quot; value=&quot;Slide 8&quot;/&gt;&lt;property id=&quot;20307&quot; value=&quot;400&quot;/&gt;&lt;/object&gt;&lt;object type=&quot;3&quot; unique_id=&quot;10472&quot;&gt;&lt;property id=&quot;20148&quot; value=&quot;5&quot;/&gt;&lt;property id=&quot;20300&quot; value=&quot;Slide 9&quot;/&gt;&lt;property id=&quot;20307&quot; value=&quot;384&quot;/&gt;&lt;/object&gt;&lt;object type=&quot;3&quot; unique_id=&quot;10473&quot;&gt;&lt;property id=&quot;20148&quot; value=&quot;5&quot;/&gt;&lt;property id=&quot;20300&quot; value=&quot;Slide 10&quot;/&gt;&lt;property id=&quot;20307&quot; value=&quot;360&quot;/&gt;&lt;/object&gt;&lt;object type=&quot;3&quot; unique_id=&quot;10474&quot;&gt;&lt;property id=&quot;20148&quot; value=&quot;5&quot;/&gt;&lt;property id=&quot;20300&quot; value=&quot;Slide 11&quot;/&gt;&lt;property id=&quot;20307&quot; value=&quot;386&quot;/&gt;&lt;/object&gt;&lt;object type=&quot;3&quot; unique_id=&quot;10475&quot;&gt;&lt;property id=&quot;20148&quot; value=&quot;5&quot;/&gt;&lt;property id=&quot;20300&quot; value=&quot;Slide 12&quot;/&gt;&lt;property id=&quot;20307&quot; value=&quot;387&quot;/&gt;&lt;/object&gt;&lt;object type=&quot;3&quot; unique_id=&quot;10476&quot;&gt;&lt;property id=&quot;20148&quot; value=&quot;5&quot;/&gt;&lt;property id=&quot;20300&quot; value=&quot;Slide 13&quot;/&gt;&lt;property id=&quot;20307&quot; value=&quot;383&quot;/&gt;&lt;/object&gt;&lt;object type=&quot;3&quot; unique_id=&quot;10477&quot;&gt;&lt;property id=&quot;20148&quot; value=&quot;5&quot;/&gt;&lt;property id=&quot;20300&quot; value=&quot;Slide 14&quot;/&gt;&lt;property id=&quot;20307&quot; value=&quot;312&quot;/&gt;&lt;/object&gt;&lt;object type=&quot;3&quot; unique_id=&quot;10478&quot;&gt;&lt;property id=&quot;20148&quot; value=&quot;5&quot;/&gt;&lt;property id=&quot;20300&quot; value=&quot;Slide 15&quot;/&gt;&lt;property id=&quot;20307&quot; value=&quot;390&quot;/&gt;&lt;/object&gt;&lt;object type=&quot;3&quot; unique_id=&quot;10479&quot;&gt;&lt;property id=&quot;20148&quot; value=&quot;5&quot;/&gt;&lt;property id=&quot;20300&quot; value=&quot;Slide 16 - &amp;quot;Hãy quan sát các hình dưới đây, nêu thứ tự các công việc từ đánh bắt cá đến tiêu thụ sản phẩm.&amp;quot;&quot;/&gt;&lt;property id=&quot;20307&quot; value=&quot;389&quot;/&gt;&lt;/object&gt;&lt;object type=&quot;3&quot; unique_id=&quot;10480&quot;&gt;&lt;property id=&quot;20148&quot; value=&quot;5&quot;/&gt;&lt;property id=&quot;20300&quot; value=&quot;Slide 17&quot;/&gt;&lt;property id=&quot;20307&quot; value=&quot;399&quot;/&gt;&lt;/object&gt;&lt;object type=&quot;3&quot; unique_id=&quot;10481&quot;&gt;&lt;property id=&quot;20148&quot; value=&quot;5&quot;/&gt;&lt;property id=&quot;20300&quot; value=&quot;Slide 18&quot;/&gt;&lt;property id=&quot;20307&quot; value=&quot;395&quot;/&gt;&lt;/object&gt;&lt;object type=&quot;3&quot; unique_id=&quot;10482&quot;&gt;&lt;property id=&quot;20148&quot; value=&quot;5&quot;/&gt;&lt;property id=&quot;20300&quot; value=&quot;Slide 19&quot;/&gt;&lt;property id=&quot;20307&quot; value=&quot;392&quot;/&gt;&lt;/object&gt;&lt;object type=&quot;3&quot; unique_id=&quot;10483&quot;&gt;&lt;property id=&quot;20148&quot; value=&quot;5&quot;/&gt;&lt;property id=&quot;20300&quot; value=&quot;Slide 20&quot;/&gt;&lt;property id=&quot;20307&quot; value=&quot;388&quot;/&gt;&lt;/object&gt;&lt;object type=&quot;3&quot; unique_id=&quot;10484&quot;&gt;&lt;property id=&quot;20148&quot; value=&quot;5&quot;/&gt;&lt;property id=&quot;20300&quot; value=&quot;Slide 21&quot;/&gt;&lt;property id=&quot;20307&quot; value=&quot;393&quot;/&gt;&lt;/object&gt;&lt;object type=&quot;3&quot; unique_id=&quot;10485&quot;&gt;&lt;property id=&quot;20148&quot; value=&quot;5&quot;/&gt;&lt;property id=&quot;20300&quot; value=&quot;Slide 22&quot;/&gt;&lt;property id=&quot;20307&quot; value=&quot;396&quot;/&gt;&lt;/object&gt;&lt;object type=&quot;3&quot; unique_id=&quot;10486&quot;&gt;&lt;property id=&quot;20148&quot; value=&quot;5&quot;/&gt;&lt;property id=&quot;20300&quot; value=&quot;Slide 23&quot;/&gt;&lt;property id=&quot;20307&quot; value=&quot;398&quot;/&gt;&lt;/object&gt;&lt;/object&gt;&lt;/object&gt;&lt;/database&gt;"/>
  <p:tag name="SECTOMILLISECCONVERTED" val="1"/>
</p:tagLst>
</file>

<file path=ppt/theme/theme1.xml><?xml version="1.0" encoding="utf-8"?>
<a:theme xmlns:a="http://schemas.openxmlformats.org/drawingml/2006/main" name="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mpetition">
  <a:themeElements>
    <a:clrScheme name="Competition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fontScheme name="Competitio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petition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ompetition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Competition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Competition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Competition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Competition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Competition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5317</TotalTime>
  <Words>942</Words>
  <Application>Microsoft Office PowerPoint</Application>
  <PresentationFormat>On-screen Show (4:3)</PresentationFormat>
  <Paragraphs>123</Paragraphs>
  <Slides>23</Slides>
  <Notes>0</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23</vt:i4>
      </vt:variant>
    </vt:vector>
  </HeadingPairs>
  <TitlesOfParts>
    <vt:vector size="35" baseType="lpstr">
      <vt:lpstr>Arial</vt:lpstr>
      <vt:lpstr>Times New Roman</vt:lpstr>
      <vt:lpstr>Verdana</vt:lpstr>
      <vt:lpstr>Wingdings</vt:lpstr>
      <vt:lpstr>Tahoma</vt:lpstr>
      <vt:lpstr>.VnTime</vt:lpstr>
      <vt:lpstr>.VnCommercial Script</vt:lpstr>
      <vt:lpstr>VNI-Ariston</vt:lpstr>
      <vt:lpstr>Default Design</vt:lpstr>
      <vt:lpstr>Competition</vt:lpstr>
      <vt:lpstr>Ocean</vt:lpstr>
      <vt:lpstr>Microsoft Clip Gallery</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Hãy quan sát các hình dưới đây, nêu thứ tự các công việc từ đánh bắt cá đến tiêu thụ sản phẩm.</vt:lpstr>
      <vt:lpstr>Slide 17</vt:lpstr>
      <vt:lpstr>Slide 18</vt:lpstr>
      <vt:lpstr>Slide 19</vt:lpstr>
      <vt:lpstr>Slide 20</vt:lpstr>
      <vt:lpstr>Slide 21</vt:lpstr>
      <vt:lpstr>Slide 22</vt:lpstr>
      <vt:lpstr>Slide 23</vt:lpstr>
    </vt:vector>
  </TitlesOfParts>
  <Company>164A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xp sp2 Full</dc:creator>
  <cp:lastModifiedBy>AutoBVT</cp:lastModifiedBy>
  <cp:revision>447</cp:revision>
  <dcterms:created xsi:type="dcterms:W3CDTF">2007-11-17T16:47:33Z</dcterms:created>
  <dcterms:modified xsi:type="dcterms:W3CDTF">2016-04-19T08:47:18Z</dcterms:modified>
</cp:coreProperties>
</file>